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Lst>
  <p:sldSz cy="5143500" cx="9144000"/>
  <p:notesSz cx="6858000" cy="9144000"/>
  <p:embeddedFontLst>
    <p:embeddedFont>
      <p:font typeface="Andika"/>
      <p:regular r:id="rId35"/>
    </p:embeddedFont>
    <p:embeddedFont>
      <p:font typeface="Bangers"/>
      <p:regular r:id="rId36"/>
    </p:embeddedFont>
    <p:embeddedFont>
      <p:font typeface="Economica"/>
      <p:regular r:id="rId37"/>
      <p:bold r:id="rId38"/>
      <p:italic r:id="rId39"/>
      <p:boldItalic r:id="rId40"/>
    </p:embeddedFont>
    <p:embeddedFont>
      <p:font typeface="Merriweather"/>
      <p:regular r:id="rId41"/>
      <p:bold r:id="rId42"/>
      <p:italic r:id="rId43"/>
      <p:boldItalic r:id="rId4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font" Target="fonts/Economica-boldItalic.fntdata"/><Relationship Id="rId20" Type="http://schemas.openxmlformats.org/officeDocument/2006/relationships/slide" Target="slides/slide16.xml"/><Relationship Id="rId42" Type="http://schemas.openxmlformats.org/officeDocument/2006/relationships/font" Target="fonts/Merriweather-bold.fntdata"/><Relationship Id="rId41" Type="http://schemas.openxmlformats.org/officeDocument/2006/relationships/font" Target="fonts/Merriweather-regular.fntdata"/><Relationship Id="rId22" Type="http://schemas.openxmlformats.org/officeDocument/2006/relationships/slide" Target="slides/slide18.xml"/><Relationship Id="rId44" Type="http://schemas.openxmlformats.org/officeDocument/2006/relationships/font" Target="fonts/Merriweather-boldItalic.fntdata"/><Relationship Id="rId21" Type="http://schemas.openxmlformats.org/officeDocument/2006/relationships/slide" Target="slides/slide17.xml"/><Relationship Id="rId43" Type="http://schemas.openxmlformats.org/officeDocument/2006/relationships/font" Target="fonts/Merriweather-italic.fntdata"/><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35" Type="http://schemas.openxmlformats.org/officeDocument/2006/relationships/font" Target="fonts/Andika-regular.fntdata"/><Relationship Id="rId12" Type="http://schemas.openxmlformats.org/officeDocument/2006/relationships/slide" Target="slides/slide8.xml"/><Relationship Id="rId34" Type="http://schemas.openxmlformats.org/officeDocument/2006/relationships/slide" Target="slides/slide30.xml"/><Relationship Id="rId15" Type="http://schemas.openxmlformats.org/officeDocument/2006/relationships/slide" Target="slides/slide11.xml"/><Relationship Id="rId37" Type="http://schemas.openxmlformats.org/officeDocument/2006/relationships/font" Target="fonts/Economica-regular.fntdata"/><Relationship Id="rId14" Type="http://schemas.openxmlformats.org/officeDocument/2006/relationships/slide" Target="slides/slide10.xml"/><Relationship Id="rId36" Type="http://schemas.openxmlformats.org/officeDocument/2006/relationships/font" Target="fonts/Bangers-regular.fntdata"/><Relationship Id="rId17" Type="http://schemas.openxmlformats.org/officeDocument/2006/relationships/slide" Target="slides/slide13.xml"/><Relationship Id="rId39" Type="http://schemas.openxmlformats.org/officeDocument/2006/relationships/font" Target="fonts/Economica-italic.fntdata"/><Relationship Id="rId16" Type="http://schemas.openxmlformats.org/officeDocument/2006/relationships/slide" Target="slides/slide12.xml"/><Relationship Id="rId38" Type="http://schemas.openxmlformats.org/officeDocument/2006/relationships/font" Target="fonts/Economica-bold.fntdata"/><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 name="Shape 50"/>
        <p:cNvGrpSpPr/>
        <p:nvPr/>
      </p:nvGrpSpPr>
      <p:grpSpPr>
        <a:xfrm>
          <a:off x="0" y="0"/>
          <a:ext cx="0" cy="0"/>
          <a:chOff x="0" y="0"/>
          <a:chExt cx="0" cy="0"/>
        </a:xfrm>
      </p:grpSpPr>
      <p:sp>
        <p:nvSpPr>
          <p:cNvPr id="51" name="Shape 5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2" name="Shape 5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6" name="Shape 126"/>
        <p:cNvGrpSpPr/>
        <p:nvPr/>
      </p:nvGrpSpPr>
      <p:grpSpPr>
        <a:xfrm>
          <a:off x="0" y="0"/>
          <a:ext cx="0" cy="0"/>
          <a:chOff x="0" y="0"/>
          <a:chExt cx="0" cy="0"/>
        </a:xfrm>
      </p:grpSpPr>
      <p:sp>
        <p:nvSpPr>
          <p:cNvPr id="127" name="Shape 12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28" name="Shape 12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b="1" lang="en">
                <a:highlight>
                  <a:srgbClr val="FFFF00"/>
                </a:highlight>
              </a:rPr>
              <a:t>CREW LEADER: Please fill the information in below (to be read aloud during ceremony)</a:t>
            </a:r>
            <a:br>
              <a:rPr b="1" lang="en">
                <a:highlight>
                  <a:srgbClr val="FFFF00"/>
                </a:highlight>
              </a:rPr>
            </a:br>
            <a:r>
              <a:rPr b="1" lang="en">
                <a:highlight>
                  <a:srgbClr val="FFFF00"/>
                </a:highlight>
              </a:rPr>
              <a:t>This does not need to be included in your slide.</a:t>
            </a:r>
            <a:br>
              <a:rPr lang="en"/>
            </a:br>
            <a:r>
              <a:rPr lang="en"/>
              <a:t>Veteran Name: Elizabeth Billham</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6" name="Shape 136"/>
        <p:cNvGrpSpPr/>
        <p:nvPr/>
      </p:nvGrpSpPr>
      <p:grpSpPr>
        <a:xfrm>
          <a:off x="0" y="0"/>
          <a:ext cx="0" cy="0"/>
          <a:chOff x="0" y="0"/>
          <a:chExt cx="0" cy="0"/>
        </a:xfrm>
      </p:grpSpPr>
      <p:sp>
        <p:nvSpPr>
          <p:cNvPr id="137" name="Shape 13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8" name="Shape 13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8" name="Shape 148"/>
        <p:cNvGrpSpPr/>
        <p:nvPr/>
      </p:nvGrpSpPr>
      <p:grpSpPr>
        <a:xfrm>
          <a:off x="0" y="0"/>
          <a:ext cx="0" cy="0"/>
          <a:chOff x="0" y="0"/>
          <a:chExt cx="0" cy="0"/>
        </a:xfrm>
      </p:grpSpPr>
      <p:sp>
        <p:nvSpPr>
          <p:cNvPr id="149" name="Shape 14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0" name="Shape 15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b="1" lang="en">
                <a:highlight>
                  <a:srgbClr val="FFFF00"/>
                </a:highlight>
              </a:rPr>
              <a:t>CREW LEADER: Please fill the information in below (to be read aloud during ceremony)</a:t>
            </a:r>
            <a:br>
              <a:rPr b="1" lang="en">
                <a:highlight>
                  <a:srgbClr val="FFFF00"/>
                </a:highlight>
              </a:rPr>
            </a:br>
            <a:r>
              <a:rPr b="1" lang="en">
                <a:highlight>
                  <a:srgbClr val="FFFF00"/>
                </a:highlight>
              </a:rPr>
              <a:t>This does not need to be included in your slide.</a:t>
            </a:r>
            <a:endParaRPr/>
          </a:p>
          <a:p>
            <a:pPr indent="0" lvl="0" marL="0" rtl="0">
              <a:spcBef>
                <a:spcPts val="0"/>
              </a:spcBef>
              <a:spcAft>
                <a:spcPts val="0"/>
              </a:spcAft>
              <a:buNone/>
            </a:pPr>
            <a:r>
              <a:rPr lang="en"/>
              <a:t>Time Served: 32 Years (1969-2001)</a:t>
            </a:r>
            <a:endParaRPr/>
          </a:p>
          <a:p>
            <a:pPr indent="0" lvl="0" marL="0" rtl="0">
              <a:spcBef>
                <a:spcPts val="0"/>
              </a:spcBef>
              <a:spcAft>
                <a:spcPts val="0"/>
              </a:spcAft>
              <a:buNone/>
            </a:pPr>
            <a:r>
              <a:rPr lang="en"/>
              <a:t>Veteran Name: Wayne Caughman</a:t>
            </a:r>
            <a:br>
              <a:rPr lang="en"/>
            </a:br>
            <a:r>
              <a:rPr lang="en"/>
              <a:t>Veteran Rank: Colonel</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8" name="Shape 158"/>
        <p:cNvGrpSpPr/>
        <p:nvPr/>
      </p:nvGrpSpPr>
      <p:grpSpPr>
        <a:xfrm>
          <a:off x="0" y="0"/>
          <a:ext cx="0" cy="0"/>
          <a:chOff x="0" y="0"/>
          <a:chExt cx="0" cy="0"/>
        </a:xfrm>
      </p:grpSpPr>
      <p:sp>
        <p:nvSpPr>
          <p:cNvPr id="159" name="Shape 15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60" name="Shape 16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b="1" lang="en">
                <a:highlight>
                  <a:srgbClr val="FFFF00"/>
                </a:highlight>
              </a:rPr>
              <a:t>CREW LEADER: Please fill the information in below (to be read aloud during ceremony)</a:t>
            </a:r>
            <a:br>
              <a:rPr b="1" lang="en">
                <a:highlight>
                  <a:srgbClr val="FFFF00"/>
                </a:highlight>
              </a:rPr>
            </a:br>
            <a:r>
              <a:rPr b="1" lang="en">
                <a:highlight>
                  <a:srgbClr val="FFFF00"/>
                </a:highlight>
              </a:rPr>
              <a:t>This does not need to be included in your slide.</a:t>
            </a:r>
            <a:endParaRPr/>
          </a:p>
          <a:p>
            <a:pPr indent="0" lvl="0" marL="0" rtl="0">
              <a:spcBef>
                <a:spcPts val="0"/>
              </a:spcBef>
              <a:spcAft>
                <a:spcPts val="0"/>
              </a:spcAft>
              <a:buNone/>
            </a:pPr>
            <a:r>
              <a:rPr lang="en"/>
              <a:t>Time Served: 1998-present (19 years)</a:t>
            </a:r>
            <a:endParaRPr/>
          </a:p>
          <a:p>
            <a:pPr indent="0" lvl="0" marL="0" rtl="0">
              <a:spcBef>
                <a:spcPts val="0"/>
              </a:spcBef>
              <a:spcAft>
                <a:spcPts val="0"/>
              </a:spcAft>
              <a:buNone/>
            </a:pPr>
            <a:r>
              <a:rPr lang="en"/>
              <a:t>Veteran Name: Jim Crowson</a:t>
            </a:r>
            <a:br>
              <a:rPr lang="en"/>
            </a:br>
            <a:r>
              <a:rPr lang="en"/>
              <a:t>Veteran Rank: Senior Chief Petty Officer</a:t>
            </a:r>
            <a:br>
              <a:rPr lang="en"/>
            </a:b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8" name="Shape 168"/>
        <p:cNvGrpSpPr/>
        <p:nvPr/>
      </p:nvGrpSpPr>
      <p:grpSpPr>
        <a:xfrm>
          <a:off x="0" y="0"/>
          <a:ext cx="0" cy="0"/>
          <a:chOff x="0" y="0"/>
          <a:chExt cx="0" cy="0"/>
        </a:xfrm>
      </p:grpSpPr>
      <p:sp>
        <p:nvSpPr>
          <p:cNvPr id="169" name="Shape 16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70" name="Shape 17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b="1" lang="en">
                <a:highlight>
                  <a:srgbClr val="FFFF00"/>
                </a:highlight>
              </a:rPr>
              <a:t>CREW LEADER: PLEASE INCLUDE THE FOLLOWING:</a:t>
            </a:r>
            <a:br>
              <a:rPr lang="en"/>
            </a:br>
            <a:r>
              <a:rPr lang="en"/>
              <a:t>Veteran Name: John Hammill</a:t>
            </a:r>
            <a:br>
              <a:rPr lang="en"/>
            </a:br>
            <a:r>
              <a:rPr lang="en"/>
              <a:t>Veteran Rank: E6</a:t>
            </a:r>
            <a:br>
              <a:rPr lang="en"/>
            </a:br>
            <a:r>
              <a:rPr lang="en"/>
              <a:t>War Served: Iraq, Afghanistan</a:t>
            </a:r>
            <a:endParaRPr/>
          </a:p>
          <a:p>
            <a:pPr indent="0" lvl="0" marL="0" rtl="0">
              <a:spcBef>
                <a:spcPts val="0"/>
              </a:spcBef>
              <a:spcAft>
                <a:spcPts val="0"/>
              </a:spcAft>
              <a:buNone/>
            </a:pPr>
            <a:r>
              <a:rPr lang="en"/>
              <a:t>Time Served: 1999-present</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0" name="Shape 180"/>
        <p:cNvGrpSpPr/>
        <p:nvPr/>
      </p:nvGrpSpPr>
      <p:grpSpPr>
        <a:xfrm>
          <a:off x="0" y="0"/>
          <a:ext cx="0" cy="0"/>
          <a:chOff x="0" y="0"/>
          <a:chExt cx="0" cy="0"/>
        </a:xfrm>
      </p:grpSpPr>
      <p:sp>
        <p:nvSpPr>
          <p:cNvPr id="181" name="Shape 18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82" name="Shape 18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b="1" lang="en">
                <a:highlight>
                  <a:srgbClr val="FFFF00"/>
                </a:highlight>
              </a:rPr>
              <a:t>CREW LEADER: PLEASE INCLUDE THE FOLLOWING:</a:t>
            </a:r>
            <a:br>
              <a:rPr lang="en"/>
            </a:br>
            <a:r>
              <a:rPr lang="en"/>
              <a:t>Veteran Name: David Kerr</a:t>
            </a:r>
            <a:endParaRPr/>
          </a:p>
          <a:p>
            <a:pPr indent="0" lvl="0" marL="0" rtl="0">
              <a:spcBef>
                <a:spcPts val="0"/>
              </a:spcBef>
              <a:spcAft>
                <a:spcPts val="0"/>
              </a:spcAft>
              <a:buNone/>
            </a:pPr>
            <a:r>
              <a:rPr lang="en"/>
              <a:t>Veteran Rank: Major </a:t>
            </a:r>
            <a:br>
              <a:rPr lang="en"/>
            </a:br>
            <a:r>
              <a:rPr lang="en"/>
              <a:t>War Served: served in multiple divisions, desert storm, Iraq freedom</a:t>
            </a:r>
            <a:endParaRPr/>
          </a:p>
          <a:p>
            <a:pPr indent="0" lvl="0" marL="0" rtl="0">
              <a:spcBef>
                <a:spcPts val="0"/>
              </a:spcBef>
              <a:spcAft>
                <a:spcPts val="0"/>
              </a:spcAft>
              <a:buNone/>
            </a:pPr>
            <a:r>
              <a:rPr lang="en"/>
              <a:t>Time Served: 22 years</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0" name="Shape 190"/>
        <p:cNvGrpSpPr/>
        <p:nvPr/>
      </p:nvGrpSpPr>
      <p:grpSpPr>
        <a:xfrm>
          <a:off x="0" y="0"/>
          <a:ext cx="0" cy="0"/>
          <a:chOff x="0" y="0"/>
          <a:chExt cx="0" cy="0"/>
        </a:xfrm>
      </p:grpSpPr>
      <p:sp>
        <p:nvSpPr>
          <p:cNvPr id="191" name="Shape 19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92" name="Shape 19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b="1" lang="en">
                <a:highlight>
                  <a:srgbClr val="FFFF00"/>
                </a:highlight>
              </a:rPr>
              <a:t>CREW LEADER: PLEASE INCLUDE THE FOLLOWING:</a:t>
            </a:r>
            <a:br>
              <a:rPr lang="en"/>
            </a:br>
            <a:r>
              <a:rPr lang="en"/>
              <a:t>Veteran Name: Ken Knight</a:t>
            </a:r>
            <a:br>
              <a:rPr lang="en"/>
            </a:br>
            <a:r>
              <a:rPr lang="en"/>
              <a:t>Veteran Rank: Lieutenant Colonel</a:t>
            </a:r>
            <a:br>
              <a:rPr lang="en"/>
            </a:br>
            <a:r>
              <a:rPr lang="en"/>
              <a:t>War Served: Vietnam</a:t>
            </a:r>
            <a:endParaRPr/>
          </a:p>
          <a:p>
            <a:pPr indent="0" lvl="0" marL="0" rtl="0">
              <a:spcBef>
                <a:spcPts val="0"/>
              </a:spcBef>
              <a:spcAft>
                <a:spcPts val="0"/>
              </a:spcAft>
              <a:buNone/>
            </a:pPr>
            <a:r>
              <a:rPr lang="en"/>
              <a:t>Time Served: 26 years in the U.S. Army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0" name="Shape 200"/>
        <p:cNvGrpSpPr/>
        <p:nvPr/>
      </p:nvGrpSpPr>
      <p:grpSpPr>
        <a:xfrm>
          <a:off x="0" y="0"/>
          <a:ext cx="0" cy="0"/>
          <a:chOff x="0" y="0"/>
          <a:chExt cx="0" cy="0"/>
        </a:xfrm>
      </p:grpSpPr>
      <p:sp>
        <p:nvSpPr>
          <p:cNvPr id="201" name="Shape 20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02" name="Shape 20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b="1" lang="en">
                <a:highlight>
                  <a:srgbClr val="FFFF00"/>
                </a:highlight>
              </a:rPr>
              <a:t>CREW LEADER: Please fill the information in below (to be read aloud during ceremony)</a:t>
            </a:r>
            <a:br>
              <a:rPr b="1" lang="en">
                <a:highlight>
                  <a:srgbClr val="FFFF00"/>
                </a:highlight>
              </a:rPr>
            </a:br>
            <a:r>
              <a:rPr b="1" lang="en">
                <a:highlight>
                  <a:srgbClr val="FFFF00"/>
                </a:highlight>
              </a:rPr>
              <a:t>This does not need to be included in your slide.</a:t>
            </a:r>
            <a:br>
              <a:rPr lang="en"/>
            </a:br>
            <a:r>
              <a:rPr lang="en"/>
              <a:t>Veteran Name: Terry Matlosz</a:t>
            </a:r>
            <a:br>
              <a:rPr lang="en"/>
            </a:br>
            <a:r>
              <a:rPr lang="en"/>
              <a:t>Veteran Rank: Navy Submarine Service</a:t>
            </a:r>
            <a:br>
              <a:rPr lang="en"/>
            </a:br>
            <a:r>
              <a:rPr lang="en"/>
              <a:t>War Served: Vietnam Cold War</a:t>
            </a:r>
            <a:endParaRPr/>
          </a:p>
          <a:p>
            <a:pPr indent="0" lvl="0" marL="0">
              <a:spcBef>
                <a:spcPts val="0"/>
              </a:spcBef>
              <a:spcAft>
                <a:spcPts val="0"/>
              </a:spcAft>
              <a:buNone/>
            </a:pPr>
            <a:r>
              <a:rPr lang="en"/>
              <a:t>Time Served: January 1965-April 1977</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0" name="Shape 210"/>
        <p:cNvGrpSpPr/>
        <p:nvPr/>
      </p:nvGrpSpPr>
      <p:grpSpPr>
        <a:xfrm>
          <a:off x="0" y="0"/>
          <a:ext cx="0" cy="0"/>
          <a:chOff x="0" y="0"/>
          <a:chExt cx="0" cy="0"/>
        </a:xfrm>
      </p:grpSpPr>
      <p:sp>
        <p:nvSpPr>
          <p:cNvPr id="211" name="Shape 21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12" name="Shape 21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b="1" lang="en">
                <a:highlight>
                  <a:srgbClr val="FFFF00"/>
                </a:highlight>
              </a:rPr>
              <a:t>CREW LEADER: Please fill the information in below (to be read aloud during ceremony)</a:t>
            </a:r>
            <a:br>
              <a:rPr b="1" lang="en">
                <a:highlight>
                  <a:srgbClr val="FFFF00"/>
                </a:highlight>
              </a:rPr>
            </a:br>
            <a:r>
              <a:rPr b="1" lang="en">
                <a:highlight>
                  <a:srgbClr val="FFFF00"/>
                </a:highlight>
              </a:rPr>
              <a:t>This does not need to be included in your slide.</a:t>
            </a:r>
            <a:endParaRPr/>
          </a:p>
          <a:p>
            <a:pPr indent="0" lvl="0" marL="0" rtl="0">
              <a:spcBef>
                <a:spcPts val="0"/>
              </a:spcBef>
              <a:spcAft>
                <a:spcPts val="0"/>
              </a:spcAft>
              <a:buNone/>
            </a:pPr>
            <a:r>
              <a:rPr lang="en"/>
              <a:t>Time Served:</a:t>
            </a:r>
            <a:endParaRPr/>
          </a:p>
          <a:p>
            <a:pPr indent="0" lvl="0" marL="0" rtl="0">
              <a:spcBef>
                <a:spcPts val="0"/>
              </a:spcBef>
              <a:spcAft>
                <a:spcPts val="0"/>
              </a:spcAft>
              <a:buNone/>
            </a:pPr>
            <a:r>
              <a:rPr lang="en"/>
              <a:t>Veteran Name: Terry Matlosz</a:t>
            </a:r>
            <a:br>
              <a:rPr lang="en"/>
            </a:br>
            <a:r>
              <a:rPr lang="en"/>
              <a:t>Veteran Rank: </a:t>
            </a:r>
            <a:br>
              <a:rPr lang="en"/>
            </a:b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0" name="Shape 220"/>
        <p:cNvGrpSpPr/>
        <p:nvPr/>
      </p:nvGrpSpPr>
      <p:grpSpPr>
        <a:xfrm>
          <a:off x="0" y="0"/>
          <a:ext cx="0" cy="0"/>
          <a:chOff x="0" y="0"/>
          <a:chExt cx="0" cy="0"/>
        </a:xfrm>
      </p:grpSpPr>
      <p:sp>
        <p:nvSpPr>
          <p:cNvPr id="221" name="Shape 22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22" name="Shape 22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b="1" lang="en">
                <a:highlight>
                  <a:srgbClr val="FFFF00"/>
                </a:highlight>
              </a:rPr>
              <a:t>CREW LEADER: PLEASE INCLUDE THE FOLLOWING:</a:t>
            </a:r>
            <a:br>
              <a:rPr lang="en"/>
            </a:br>
            <a:r>
              <a:rPr lang="en"/>
              <a:t>Veteran Name: Jerry Mills</a:t>
            </a:r>
            <a:br>
              <a:rPr lang="en"/>
            </a:br>
            <a:r>
              <a:rPr lang="en"/>
              <a:t>Veteran Rank: Master Sergeant</a:t>
            </a:r>
            <a:br>
              <a:rPr lang="en"/>
            </a:br>
            <a:r>
              <a:rPr lang="en"/>
              <a:t>War Served: Operation Restore Hope, Operation Rapid Cheetah</a:t>
            </a:r>
            <a:endParaRPr/>
          </a:p>
          <a:p>
            <a:pPr indent="0" lvl="0" marL="0" rtl="0">
              <a:spcBef>
                <a:spcPts val="0"/>
              </a:spcBef>
              <a:spcAft>
                <a:spcPts val="0"/>
              </a:spcAft>
              <a:buNone/>
            </a:pPr>
            <a:r>
              <a:rPr lang="en"/>
              <a:t>Time Served: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 name="Shape 57"/>
        <p:cNvGrpSpPr/>
        <p:nvPr/>
      </p:nvGrpSpPr>
      <p:grpSpPr>
        <a:xfrm>
          <a:off x="0" y="0"/>
          <a:ext cx="0" cy="0"/>
          <a:chOff x="0" y="0"/>
          <a:chExt cx="0" cy="0"/>
        </a:xfrm>
      </p:grpSpPr>
      <p:sp>
        <p:nvSpPr>
          <p:cNvPr id="58" name="Shape 5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9" name="Shape 5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William:  </a:t>
            </a:r>
            <a:r>
              <a:rPr b="1" i="1" lang="en"/>
              <a:t>Hello and welcome to the veterans celebration and presentations. Thank you to all the veterans and family members who have joined us today. The seventh grade class has worked very hard over the last couple months to preserve your stories. We are so glad you are here today. </a:t>
            </a:r>
            <a:endParaRPr b="1" i="1"/>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0" name="Shape 230"/>
        <p:cNvGrpSpPr/>
        <p:nvPr/>
      </p:nvGrpSpPr>
      <p:grpSpPr>
        <a:xfrm>
          <a:off x="0" y="0"/>
          <a:ext cx="0" cy="0"/>
          <a:chOff x="0" y="0"/>
          <a:chExt cx="0" cy="0"/>
        </a:xfrm>
      </p:grpSpPr>
      <p:sp>
        <p:nvSpPr>
          <p:cNvPr id="231" name="Shape 23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32" name="Shape 23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Time Served: Cold War, Panama War, and Persian Gulf War (May 1980-Aug. 1995)</a:t>
            </a:r>
            <a:endParaRPr/>
          </a:p>
          <a:p>
            <a:pPr indent="0" lvl="0" marL="0" rtl="0">
              <a:spcBef>
                <a:spcPts val="0"/>
              </a:spcBef>
              <a:spcAft>
                <a:spcPts val="0"/>
              </a:spcAft>
              <a:buNone/>
            </a:pPr>
            <a:r>
              <a:rPr lang="en"/>
              <a:t>Veteran Name: Terry Atwater</a:t>
            </a:r>
            <a:br>
              <a:rPr lang="en"/>
            </a:br>
            <a:r>
              <a:rPr lang="en"/>
              <a:t>Veteran Rank: E-6/1st Class Petty Officier</a:t>
            </a:r>
            <a:br>
              <a:rPr lang="en"/>
            </a:b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0" name="Shape 240"/>
        <p:cNvGrpSpPr/>
        <p:nvPr/>
      </p:nvGrpSpPr>
      <p:grpSpPr>
        <a:xfrm>
          <a:off x="0" y="0"/>
          <a:ext cx="0" cy="0"/>
          <a:chOff x="0" y="0"/>
          <a:chExt cx="0" cy="0"/>
        </a:xfrm>
      </p:grpSpPr>
      <p:sp>
        <p:nvSpPr>
          <p:cNvPr id="241" name="Shape 24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42" name="Shape 24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b="1" lang="en">
                <a:highlight>
                  <a:srgbClr val="FFFF00"/>
                </a:highlight>
              </a:rPr>
              <a:t>CREW LEADER: PLEASE INCLUDE THE FOLLOWING:</a:t>
            </a:r>
            <a:br>
              <a:rPr lang="en"/>
            </a:br>
            <a:r>
              <a:rPr lang="en"/>
              <a:t>Veteran Name: Tom O’Brien</a:t>
            </a:r>
            <a:br>
              <a:rPr lang="en"/>
            </a:br>
            <a:r>
              <a:rPr lang="en"/>
              <a:t>Veteran Rank: Commander</a:t>
            </a:r>
            <a:br>
              <a:rPr lang="en"/>
            </a:br>
            <a:r>
              <a:rPr lang="en"/>
              <a:t>War Served: Vietnam, Desert Storm</a:t>
            </a:r>
            <a:endParaRPr/>
          </a:p>
          <a:p>
            <a:pPr indent="0" lvl="0" marL="0" rtl="0">
              <a:spcBef>
                <a:spcPts val="0"/>
              </a:spcBef>
              <a:spcAft>
                <a:spcPts val="0"/>
              </a:spcAft>
              <a:buNone/>
            </a:pPr>
            <a:r>
              <a:rPr lang="en"/>
              <a:t>Time Served: 39 years</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0" name="Shape 250"/>
        <p:cNvGrpSpPr/>
        <p:nvPr/>
      </p:nvGrpSpPr>
      <p:grpSpPr>
        <a:xfrm>
          <a:off x="0" y="0"/>
          <a:ext cx="0" cy="0"/>
          <a:chOff x="0" y="0"/>
          <a:chExt cx="0" cy="0"/>
        </a:xfrm>
      </p:grpSpPr>
      <p:sp>
        <p:nvSpPr>
          <p:cNvPr id="251" name="Shape 25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52" name="Shape 25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Veteran Name: Christopher Rauch</a:t>
            </a:r>
            <a:endParaRPr/>
          </a:p>
          <a:p>
            <a:pPr indent="0" lvl="0" marL="0">
              <a:spcBef>
                <a:spcPts val="0"/>
              </a:spcBef>
              <a:spcAft>
                <a:spcPts val="0"/>
              </a:spcAft>
              <a:buNone/>
            </a:pPr>
            <a:r>
              <a:rPr lang="en"/>
              <a:t>Veteran Rank: Major in the National Guard</a:t>
            </a:r>
            <a:endParaRPr/>
          </a:p>
          <a:p>
            <a:pPr indent="0" lvl="0" marL="0">
              <a:spcBef>
                <a:spcPts val="0"/>
              </a:spcBef>
              <a:spcAft>
                <a:spcPts val="0"/>
              </a:spcAft>
              <a:buNone/>
            </a:pPr>
            <a:r>
              <a:rPr lang="en"/>
              <a:t>War Served:  </a:t>
            </a:r>
            <a:r>
              <a:rPr lang="en" sz="1200">
                <a:latin typeface="Times New Roman"/>
                <a:ea typeface="Times New Roman"/>
                <a:cs typeface="Times New Roman"/>
                <a:sym typeface="Times New Roman"/>
              </a:rPr>
              <a:t>Served in Iraq, Kuwait and Afghanistan in the Operation Iraqi Freedom, Operation New Dawn and Operation Enduring Freedom Campaigns of the Iraq and Afghanistan Wars</a:t>
            </a:r>
            <a:endParaRPr/>
          </a:p>
          <a:p>
            <a:pPr indent="0" lvl="0" marL="0">
              <a:spcBef>
                <a:spcPts val="0"/>
              </a:spcBef>
              <a:spcAft>
                <a:spcPts val="0"/>
              </a:spcAft>
              <a:buNone/>
            </a:pPr>
            <a:r>
              <a:rPr lang="en"/>
              <a:t>Time Served: </a:t>
            </a:r>
            <a:endParaRPr/>
          </a:p>
          <a:p>
            <a:pPr indent="0" lvl="0" marL="0">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0" name="Shape 260"/>
        <p:cNvGrpSpPr/>
        <p:nvPr/>
      </p:nvGrpSpPr>
      <p:grpSpPr>
        <a:xfrm>
          <a:off x="0" y="0"/>
          <a:ext cx="0" cy="0"/>
          <a:chOff x="0" y="0"/>
          <a:chExt cx="0" cy="0"/>
        </a:xfrm>
      </p:grpSpPr>
      <p:sp>
        <p:nvSpPr>
          <p:cNvPr id="261" name="Shape 26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62" name="Shape 26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b="1" lang="en">
                <a:highlight>
                  <a:srgbClr val="FFFF00"/>
                </a:highlight>
              </a:rPr>
              <a:t>CREW LEADER: Please fill the information in below (to be read aloud during ceremony)</a:t>
            </a:r>
            <a:br>
              <a:rPr b="1" lang="en">
                <a:highlight>
                  <a:srgbClr val="FFFF00"/>
                </a:highlight>
              </a:rPr>
            </a:br>
            <a:r>
              <a:rPr b="1" lang="en">
                <a:highlight>
                  <a:srgbClr val="FFFF00"/>
                </a:highlight>
              </a:rPr>
              <a:t>This does not need to be included in your slide.</a:t>
            </a:r>
            <a:endParaRPr/>
          </a:p>
          <a:p>
            <a:pPr indent="0" lvl="0" marL="0" rtl="0">
              <a:spcBef>
                <a:spcPts val="0"/>
              </a:spcBef>
              <a:spcAft>
                <a:spcPts val="0"/>
              </a:spcAft>
              <a:buNone/>
            </a:pPr>
            <a:r>
              <a:rPr lang="en"/>
              <a:t>Time Served: 1975 - 1979</a:t>
            </a:r>
            <a:endParaRPr/>
          </a:p>
          <a:p>
            <a:pPr indent="0" lvl="0" marL="0" rtl="0">
              <a:spcBef>
                <a:spcPts val="0"/>
              </a:spcBef>
              <a:spcAft>
                <a:spcPts val="0"/>
              </a:spcAft>
              <a:buNone/>
            </a:pPr>
            <a:r>
              <a:rPr lang="en"/>
              <a:t>Veteran Name: Bob Roemer</a:t>
            </a:r>
            <a:br>
              <a:rPr lang="en"/>
            </a:br>
            <a:r>
              <a:rPr lang="en"/>
              <a:t>Veteran Rank: Sgt E-4</a:t>
            </a:r>
            <a:br>
              <a:rPr lang="en"/>
            </a:b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2" name="Shape 272"/>
        <p:cNvGrpSpPr/>
        <p:nvPr/>
      </p:nvGrpSpPr>
      <p:grpSpPr>
        <a:xfrm>
          <a:off x="0" y="0"/>
          <a:ext cx="0" cy="0"/>
          <a:chOff x="0" y="0"/>
          <a:chExt cx="0" cy="0"/>
        </a:xfrm>
      </p:grpSpPr>
      <p:sp>
        <p:nvSpPr>
          <p:cNvPr id="273" name="Shape 27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74" name="Shape 27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Veteran Name: Seth Shelby</a:t>
            </a:r>
            <a:endParaRPr/>
          </a:p>
          <a:p>
            <a:pPr indent="0" lvl="0" marL="0" rtl="0">
              <a:spcBef>
                <a:spcPts val="0"/>
              </a:spcBef>
              <a:spcAft>
                <a:spcPts val="0"/>
              </a:spcAft>
              <a:buNone/>
            </a:pPr>
            <a:r>
              <a:rPr lang="en"/>
              <a:t>Time Served: Operation Iraqi Freedom</a:t>
            </a:r>
            <a:br>
              <a:rPr lang="en"/>
            </a:br>
            <a:r>
              <a:rPr lang="en"/>
              <a:t>Veteran Rank: Army E4 Specialist </a:t>
            </a:r>
            <a:br>
              <a:rPr lang="en"/>
            </a:b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3" name="Shape 283"/>
        <p:cNvGrpSpPr/>
        <p:nvPr/>
      </p:nvGrpSpPr>
      <p:grpSpPr>
        <a:xfrm>
          <a:off x="0" y="0"/>
          <a:ext cx="0" cy="0"/>
          <a:chOff x="0" y="0"/>
          <a:chExt cx="0" cy="0"/>
        </a:xfrm>
      </p:grpSpPr>
      <p:sp>
        <p:nvSpPr>
          <p:cNvPr id="284" name="Shape 28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85" name="Shape 28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b="1" lang="en">
                <a:highlight>
                  <a:srgbClr val="FFFF00"/>
                </a:highlight>
              </a:rPr>
              <a:t>CREW LEADER: Please fill the information in below (to be read aloud during ceremony)</a:t>
            </a:r>
            <a:br>
              <a:rPr b="1" lang="en">
                <a:highlight>
                  <a:srgbClr val="FFFF00"/>
                </a:highlight>
              </a:rPr>
            </a:br>
            <a:r>
              <a:rPr b="1" lang="en">
                <a:highlight>
                  <a:srgbClr val="FFFF00"/>
                </a:highlight>
              </a:rPr>
              <a:t>This does not need to be included in your slide.</a:t>
            </a:r>
            <a:endParaRPr/>
          </a:p>
          <a:p>
            <a:pPr indent="0" lvl="0" marL="0">
              <a:spcBef>
                <a:spcPts val="0"/>
              </a:spcBef>
              <a:spcAft>
                <a:spcPts val="0"/>
              </a:spcAft>
              <a:buNone/>
            </a:pPr>
            <a:r>
              <a:rPr lang="en"/>
              <a:t>Time Served: 20 years</a:t>
            </a:r>
            <a:endParaRPr/>
          </a:p>
          <a:p>
            <a:pPr indent="0" lvl="0" marL="0" rtl="0">
              <a:spcBef>
                <a:spcPts val="0"/>
              </a:spcBef>
              <a:spcAft>
                <a:spcPts val="0"/>
              </a:spcAft>
              <a:buNone/>
            </a:pPr>
            <a:r>
              <a:rPr lang="en"/>
              <a:t>Veteran Name: Michael James Smith</a:t>
            </a:r>
            <a:br>
              <a:rPr lang="en"/>
            </a:br>
            <a:r>
              <a:rPr lang="en"/>
              <a:t>Veteran Rank: Major</a:t>
            </a:r>
            <a:br>
              <a:rPr lang="en"/>
            </a:b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5" name="Shape 295"/>
        <p:cNvGrpSpPr/>
        <p:nvPr/>
      </p:nvGrpSpPr>
      <p:grpSpPr>
        <a:xfrm>
          <a:off x="0" y="0"/>
          <a:ext cx="0" cy="0"/>
          <a:chOff x="0" y="0"/>
          <a:chExt cx="0" cy="0"/>
        </a:xfrm>
      </p:grpSpPr>
      <p:sp>
        <p:nvSpPr>
          <p:cNvPr id="296" name="Shape 29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97" name="Shape 29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b="1" lang="en">
                <a:highlight>
                  <a:srgbClr val="FFFF00"/>
                </a:highlight>
              </a:rPr>
              <a:t>CREW LEADER: Please fill the information in below (to be read aloud during ceremony)</a:t>
            </a:r>
            <a:br>
              <a:rPr b="1" lang="en">
                <a:highlight>
                  <a:srgbClr val="FFFF00"/>
                </a:highlight>
              </a:rPr>
            </a:br>
            <a:r>
              <a:rPr b="1" lang="en">
                <a:highlight>
                  <a:srgbClr val="FFFF00"/>
                </a:highlight>
              </a:rPr>
              <a:t>This does not need to be included in your slide.</a:t>
            </a:r>
            <a:endParaRPr/>
          </a:p>
          <a:p>
            <a:pPr indent="0" lvl="0" marL="0" rtl="0">
              <a:spcBef>
                <a:spcPts val="0"/>
              </a:spcBef>
              <a:spcAft>
                <a:spcPts val="0"/>
              </a:spcAft>
              <a:buNone/>
            </a:pPr>
            <a:r>
              <a:rPr lang="en"/>
              <a:t>Time Served: 1997-2003</a:t>
            </a:r>
            <a:endParaRPr/>
          </a:p>
          <a:p>
            <a:pPr indent="0" lvl="0" marL="0" rtl="0">
              <a:spcBef>
                <a:spcPts val="0"/>
              </a:spcBef>
              <a:spcAft>
                <a:spcPts val="0"/>
              </a:spcAft>
              <a:buNone/>
            </a:pPr>
            <a:r>
              <a:rPr lang="en"/>
              <a:t>Veteran Name:Matt Stockwell</a:t>
            </a:r>
            <a:br>
              <a:rPr lang="en"/>
            </a:br>
            <a:r>
              <a:rPr lang="en"/>
              <a:t>Veteran Rank: E5/STG2 (SW)</a:t>
            </a:r>
            <a:br>
              <a:rPr lang="en"/>
            </a:b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6" name="Shape 306"/>
        <p:cNvGrpSpPr/>
        <p:nvPr/>
      </p:nvGrpSpPr>
      <p:grpSpPr>
        <a:xfrm>
          <a:off x="0" y="0"/>
          <a:ext cx="0" cy="0"/>
          <a:chOff x="0" y="0"/>
          <a:chExt cx="0" cy="0"/>
        </a:xfrm>
      </p:grpSpPr>
      <p:sp>
        <p:nvSpPr>
          <p:cNvPr id="307" name="Shape 30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08" name="Shape 30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b="1" lang="en">
                <a:highlight>
                  <a:srgbClr val="FFFF00"/>
                </a:highlight>
              </a:rPr>
              <a:t>CREW LEADER: Please fill the information in below (to be read aloud during ceremony)</a:t>
            </a:r>
            <a:br>
              <a:rPr b="1" lang="en">
                <a:highlight>
                  <a:srgbClr val="FFFF00"/>
                </a:highlight>
              </a:rPr>
            </a:br>
            <a:r>
              <a:rPr b="1" lang="en">
                <a:highlight>
                  <a:srgbClr val="FFFF00"/>
                </a:highlight>
              </a:rPr>
              <a:t>This does not need to be included in your slide.</a:t>
            </a:r>
            <a:endParaRPr/>
          </a:p>
          <a:p>
            <a:pPr indent="0" lvl="0" marL="0" rtl="0">
              <a:spcBef>
                <a:spcPts val="0"/>
              </a:spcBef>
              <a:spcAft>
                <a:spcPts val="0"/>
              </a:spcAft>
              <a:buNone/>
            </a:pPr>
            <a:r>
              <a:rPr lang="en"/>
              <a:t>Time Served: 25 years (1981-2006) </a:t>
            </a:r>
            <a:r>
              <a:rPr lang="en"/>
              <a:t>War on Terrorism, Operation Iraqi Freedom</a:t>
            </a:r>
            <a:endParaRPr/>
          </a:p>
          <a:p>
            <a:pPr indent="0" lvl="0" marL="0" rtl="0">
              <a:spcBef>
                <a:spcPts val="0"/>
              </a:spcBef>
              <a:spcAft>
                <a:spcPts val="0"/>
              </a:spcAft>
              <a:buNone/>
            </a:pPr>
            <a:r>
              <a:rPr lang="en"/>
              <a:t>Veteran Name: Gary Varn</a:t>
            </a:r>
            <a:br>
              <a:rPr lang="en"/>
            </a:br>
            <a:r>
              <a:rPr lang="en"/>
              <a:t>Veteran Rank: Sergeant First Class</a:t>
            </a:r>
            <a:br>
              <a:rPr lang="en"/>
            </a:b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6" name="Shape 316"/>
        <p:cNvGrpSpPr/>
        <p:nvPr/>
      </p:nvGrpSpPr>
      <p:grpSpPr>
        <a:xfrm>
          <a:off x="0" y="0"/>
          <a:ext cx="0" cy="0"/>
          <a:chOff x="0" y="0"/>
          <a:chExt cx="0" cy="0"/>
        </a:xfrm>
      </p:grpSpPr>
      <p:sp>
        <p:nvSpPr>
          <p:cNvPr id="317" name="Shape 31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18" name="Shape 31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b="1" lang="en">
                <a:highlight>
                  <a:srgbClr val="FFFF00"/>
                </a:highlight>
              </a:rPr>
              <a:t>CREW LEADER: Please fill the information in below (to be read aloud during ceremony)</a:t>
            </a:r>
            <a:br>
              <a:rPr b="1" lang="en">
                <a:highlight>
                  <a:srgbClr val="FFFF00"/>
                </a:highlight>
              </a:rPr>
            </a:br>
            <a:r>
              <a:rPr b="1" lang="en">
                <a:highlight>
                  <a:srgbClr val="FFFF00"/>
                </a:highlight>
              </a:rPr>
              <a:t>This does not need to be included in your slide.</a:t>
            </a:r>
            <a:endParaRPr/>
          </a:p>
          <a:p>
            <a:pPr indent="0" lvl="0" marL="0" rtl="0">
              <a:spcBef>
                <a:spcPts val="0"/>
              </a:spcBef>
              <a:spcAft>
                <a:spcPts val="0"/>
              </a:spcAft>
              <a:buNone/>
            </a:pPr>
            <a:r>
              <a:rPr lang="en"/>
              <a:t>Time Served:</a:t>
            </a:r>
            <a:endParaRPr/>
          </a:p>
          <a:p>
            <a:pPr indent="0" lvl="0" marL="0" rtl="0">
              <a:spcBef>
                <a:spcPts val="0"/>
              </a:spcBef>
              <a:spcAft>
                <a:spcPts val="0"/>
              </a:spcAft>
              <a:buNone/>
            </a:pPr>
            <a:r>
              <a:rPr lang="en"/>
              <a:t>Veteran Name: Terry Matlosz</a:t>
            </a:r>
            <a:br>
              <a:rPr lang="en"/>
            </a:br>
            <a:r>
              <a:rPr lang="en"/>
              <a:t>Veteran Rank: </a:t>
            </a:r>
            <a:br>
              <a:rPr lang="en"/>
            </a:b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6" name="Shape 326"/>
        <p:cNvGrpSpPr/>
        <p:nvPr/>
      </p:nvGrpSpPr>
      <p:grpSpPr>
        <a:xfrm>
          <a:off x="0" y="0"/>
          <a:ext cx="0" cy="0"/>
          <a:chOff x="0" y="0"/>
          <a:chExt cx="0" cy="0"/>
        </a:xfrm>
      </p:grpSpPr>
      <p:sp>
        <p:nvSpPr>
          <p:cNvPr id="327" name="Shape 32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28" name="Shape 32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b="1" lang="en">
                <a:highlight>
                  <a:srgbClr val="FFFF00"/>
                </a:highlight>
              </a:rPr>
              <a:t>CREW LEADER: Please fill the information in below (to be read aloud during ceremony)</a:t>
            </a:r>
            <a:br>
              <a:rPr b="1" lang="en">
                <a:highlight>
                  <a:srgbClr val="FFFF00"/>
                </a:highlight>
              </a:rPr>
            </a:br>
            <a:r>
              <a:rPr b="1" lang="en">
                <a:highlight>
                  <a:srgbClr val="FFFF00"/>
                </a:highlight>
              </a:rPr>
              <a:t>This does not need to be included in your slide.</a:t>
            </a:r>
            <a:endParaRPr/>
          </a:p>
          <a:p>
            <a:pPr indent="0" lvl="0" marL="0" rtl="0">
              <a:spcBef>
                <a:spcPts val="0"/>
              </a:spcBef>
              <a:spcAft>
                <a:spcPts val="0"/>
              </a:spcAft>
              <a:buNone/>
            </a:pPr>
            <a:r>
              <a:rPr lang="en"/>
              <a:t>Time Served: 4 years</a:t>
            </a:r>
            <a:endParaRPr/>
          </a:p>
          <a:p>
            <a:pPr indent="0" lvl="0" marL="0" rtl="0">
              <a:spcBef>
                <a:spcPts val="0"/>
              </a:spcBef>
              <a:spcAft>
                <a:spcPts val="0"/>
              </a:spcAft>
              <a:buNone/>
            </a:pPr>
            <a:r>
              <a:rPr lang="en"/>
              <a:t>Veteran Name: Christopher Wooten</a:t>
            </a:r>
            <a:br>
              <a:rPr lang="en"/>
            </a:br>
            <a:r>
              <a:rPr lang="en"/>
              <a:t>Veteran Rank: Corporal</a:t>
            </a:r>
            <a:br>
              <a:rPr lang="en"/>
            </a:b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 name="Shape 64"/>
        <p:cNvGrpSpPr/>
        <p:nvPr/>
      </p:nvGrpSpPr>
      <p:grpSpPr>
        <a:xfrm>
          <a:off x="0" y="0"/>
          <a:ext cx="0" cy="0"/>
          <a:chOff x="0" y="0"/>
          <a:chExt cx="0" cy="0"/>
        </a:xfrm>
      </p:grpSpPr>
      <p:sp>
        <p:nvSpPr>
          <p:cNvPr id="65" name="Shape 6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6" name="Shape 6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Pledge of </a:t>
            </a:r>
            <a:r>
              <a:rPr lang="en"/>
              <a:t>Allegiance</a:t>
            </a:r>
            <a:r>
              <a:rPr lang="en"/>
              <a:t> Speaker</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7" name="Shape 337"/>
        <p:cNvGrpSpPr/>
        <p:nvPr/>
      </p:nvGrpSpPr>
      <p:grpSpPr>
        <a:xfrm>
          <a:off x="0" y="0"/>
          <a:ext cx="0" cy="0"/>
          <a:chOff x="0" y="0"/>
          <a:chExt cx="0" cy="0"/>
        </a:xfrm>
      </p:grpSpPr>
      <p:sp>
        <p:nvSpPr>
          <p:cNvPr id="338" name="Shape 33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39" name="Shape 33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William Scott: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 name="Shape 71"/>
        <p:cNvGrpSpPr/>
        <p:nvPr/>
      </p:nvGrpSpPr>
      <p:grpSpPr>
        <a:xfrm>
          <a:off x="0" y="0"/>
          <a:ext cx="0" cy="0"/>
          <a:chOff x="0" y="0"/>
          <a:chExt cx="0" cy="0"/>
        </a:xfrm>
      </p:grpSpPr>
      <p:sp>
        <p:nvSpPr>
          <p:cNvPr id="72" name="Shape 7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3" name="Shape 7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 name="Shape 77"/>
        <p:cNvGrpSpPr/>
        <p:nvPr/>
      </p:nvGrpSpPr>
      <p:grpSpPr>
        <a:xfrm>
          <a:off x="0" y="0"/>
          <a:ext cx="0" cy="0"/>
          <a:chOff x="0" y="0"/>
          <a:chExt cx="0" cy="0"/>
        </a:xfrm>
      </p:grpSpPr>
      <p:sp>
        <p:nvSpPr>
          <p:cNvPr id="78" name="Shape 7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9" name="Shape 7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Abigail B. = </a:t>
            </a:r>
            <a:endParaRPr/>
          </a:p>
          <a:p>
            <a:pPr indent="0" lvl="0" marL="0">
              <a:spcBef>
                <a:spcPts val="0"/>
              </a:spcBef>
              <a:spcAft>
                <a:spcPts val="0"/>
              </a:spcAft>
              <a:buNone/>
            </a:pPr>
            <a:r>
              <a:rPr lang="en"/>
              <a:t>Why: The Veteran’s project made an impact on the seventh grade students  this year. This project impacted me  because I realized now how veterans deal with their memories of the past, whether those memories are fond or painful for them. This project was very important because we gave the  veterans the chance to tell others their story, what they did, who they saved, what they saw, and how they have served and sacrificed for our nation.</a:t>
            </a:r>
            <a:endParaRPr/>
          </a:p>
          <a:p>
            <a:pPr indent="0" lvl="0" marL="0" rtl="0">
              <a:lnSpc>
                <a:spcPct val="115000"/>
              </a:lnSpc>
              <a:spcBef>
                <a:spcPts val="0"/>
              </a:spcBef>
              <a:spcAft>
                <a:spcPts val="0"/>
              </a:spcAft>
              <a:buNone/>
            </a:pPr>
            <a:r>
              <a:t/>
            </a:r>
            <a:endParaRPr/>
          </a:p>
          <a:p>
            <a:pPr indent="0" lvl="0" marL="0" rtl="0">
              <a:lnSpc>
                <a:spcPct val="115000"/>
              </a:lnSpc>
              <a:spcBef>
                <a:spcPts val="0"/>
              </a:spcBef>
              <a:spcAft>
                <a:spcPts val="0"/>
              </a:spcAft>
              <a:buNone/>
            </a:pPr>
            <a:r>
              <a:rPr lang="en"/>
              <a:t>What: When the seventh grade heard about this project we had to plan and decide who was doing what. Since we had to interview the veteran, people in CREW had different roles to play. While we had the interview there were people recording, writing down notes and phrases, taking pictures and others asked questions. After the initial interview we started looking at our information and how to put it in the magazine. We only got two pages, one for a feature story and the other for the biography. The students decided which article they wanted to write while others made the layout of the pages.</a:t>
            </a:r>
            <a:endParaRPr/>
          </a:p>
          <a:p>
            <a:pPr indent="0" lvl="0" marL="0" rtl="0">
              <a:lnSpc>
                <a:spcPct val="115000"/>
              </a:lnSpc>
              <a:spcBef>
                <a:spcPts val="0"/>
              </a:spcBef>
              <a:spcAft>
                <a:spcPts val="0"/>
              </a:spcAft>
              <a:buNone/>
            </a:pPr>
            <a:r>
              <a:t/>
            </a:r>
            <a:endParaRPr/>
          </a:p>
          <a:p>
            <a:pPr indent="0" lvl="0" marL="0" rtl="0">
              <a:lnSpc>
                <a:spcPct val="115000"/>
              </a:lnSpc>
              <a:spcBef>
                <a:spcPts val="0"/>
              </a:spcBef>
              <a:spcAft>
                <a:spcPts val="0"/>
              </a:spcAft>
              <a:buNone/>
            </a:pPr>
            <a:r>
              <a:t/>
            </a:r>
            <a:endParaRPr/>
          </a:p>
          <a:p>
            <a:pPr indent="0" lvl="0" marL="0" rtl="0">
              <a:lnSpc>
                <a:spcPct val="115000"/>
              </a:lnSpc>
              <a:spcBef>
                <a:spcPts val="0"/>
              </a:spcBef>
              <a:spcAft>
                <a:spcPts val="0"/>
              </a:spcAft>
              <a:buNone/>
            </a:pPr>
            <a:r>
              <a:rPr lang="en"/>
              <a:t>Product: We made a magazine with every veteran’s story and a feature story on something that the students thought related to them. This magazine was made with lots of tenacity, collaboration and integrity. </a:t>
            </a:r>
            <a:endParaRPr/>
          </a:p>
          <a:p>
            <a:pPr indent="0" lvl="0" marL="0">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Shape 8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86" name="Shape 8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Time Served: Cold War, Panama War, and Persian Gulf War (May 1980-Aug. 1995)</a:t>
            </a:r>
            <a:endParaRPr/>
          </a:p>
          <a:p>
            <a:pPr indent="0" lvl="0" marL="0" rtl="0">
              <a:spcBef>
                <a:spcPts val="0"/>
              </a:spcBef>
              <a:spcAft>
                <a:spcPts val="0"/>
              </a:spcAft>
              <a:buNone/>
            </a:pPr>
            <a:r>
              <a:rPr lang="en"/>
              <a:t>Veteran Name: Terry Atwater</a:t>
            </a:r>
            <a:br>
              <a:rPr lang="en"/>
            </a:br>
            <a:r>
              <a:rPr lang="en"/>
              <a:t>Veteran Rank: E-6/1st Class Petty Officier</a:t>
            </a:r>
            <a:br>
              <a:rPr lang="en"/>
            </a:b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4" name="Shape 94"/>
        <p:cNvGrpSpPr/>
        <p:nvPr/>
      </p:nvGrpSpPr>
      <p:grpSpPr>
        <a:xfrm>
          <a:off x="0" y="0"/>
          <a:ext cx="0" cy="0"/>
          <a:chOff x="0" y="0"/>
          <a:chExt cx="0" cy="0"/>
        </a:xfrm>
      </p:grpSpPr>
      <p:sp>
        <p:nvSpPr>
          <p:cNvPr id="95" name="Shape 9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96" name="Shape 9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b="1" lang="en">
                <a:highlight>
                  <a:srgbClr val="FFFF00"/>
                </a:highlight>
              </a:rPr>
              <a:t>CREW LEADER: Please fill the information in below (to be read aloud during ceremony)</a:t>
            </a:r>
            <a:br>
              <a:rPr b="1" lang="en">
                <a:highlight>
                  <a:srgbClr val="FFFF00"/>
                </a:highlight>
              </a:rPr>
            </a:br>
            <a:r>
              <a:rPr b="1" lang="en">
                <a:highlight>
                  <a:srgbClr val="FFFF00"/>
                </a:highlight>
              </a:rPr>
              <a:t>This does not need to be included in your slide.</a:t>
            </a:r>
            <a:endParaRPr/>
          </a:p>
          <a:p>
            <a:pPr indent="0" lvl="0" marL="0" rtl="0">
              <a:spcBef>
                <a:spcPts val="0"/>
              </a:spcBef>
              <a:spcAft>
                <a:spcPts val="0"/>
              </a:spcAft>
              <a:buNone/>
            </a:pPr>
            <a:r>
              <a:rPr lang="en"/>
              <a:t>Time Served: Vietnam</a:t>
            </a:r>
            <a:endParaRPr/>
          </a:p>
          <a:p>
            <a:pPr indent="0" lvl="0" marL="0" rtl="0">
              <a:spcBef>
                <a:spcPts val="0"/>
              </a:spcBef>
              <a:spcAft>
                <a:spcPts val="0"/>
              </a:spcAft>
              <a:buNone/>
            </a:pPr>
            <a:r>
              <a:rPr lang="en"/>
              <a:t>Veteran Name: Gary Baker</a:t>
            </a:r>
            <a:br>
              <a:rPr lang="en"/>
            </a:br>
            <a:r>
              <a:rPr lang="en"/>
              <a:t>Veteran Rank: </a:t>
            </a:r>
            <a:br>
              <a:rPr lang="en"/>
            </a:b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6" name="Shape 106"/>
        <p:cNvGrpSpPr/>
        <p:nvPr/>
      </p:nvGrpSpPr>
      <p:grpSpPr>
        <a:xfrm>
          <a:off x="0" y="0"/>
          <a:ext cx="0" cy="0"/>
          <a:chOff x="0" y="0"/>
          <a:chExt cx="0" cy="0"/>
        </a:xfrm>
      </p:grpSpPr>
      <p:sp>
        <p:nvSpPr>
          <p:cNvPr id="107" name="Shape 10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08" name="Shape 10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Veteran Name: Alan Billings</a:t>
            </a:r>
            <a:endParaRPr/>
          </a:p>
          <a:p>
            <a:pPr indent="0" lvl="0" marL="0">
              <a:spcBef>
                <a:spcPts val="0"/>
              </a:spcBef>
              <a:spcAft>
                <a:spcPts val="0"/>
              </a:spcAft>
              <a:buNone/>
            </a:pPr>
            <a:r>
              <a:rPr lang="en"/>
              <a:t>Veteran Rank: Navy Aviator</a:t>
            </a:r>
            <a:endParaRPr/>
          </a:p>
          <a:p>
            <a:pPr indent="0" lvl="0" marL="0">
              <a:spcBef>
                <a:spcPts val="0"/>
              </a:spcBef>
              <a:spcAft>
                <a:spcPts val="0"/>
              </a:spcAft>
              <a:buNone/>
            </a:pPr>
            <a:r>
              <a:rPr lang="en"/>
              <a:t>War Served: Vietnam War</a:t>
            </a:r>
            <a:endParaRPr/>
          </a:p>
          <a:p>
            <a:pPr indent="0" lvl="0" marL="0">
              <a:spcBef>
                <a:spcPts val="0"/>
              </a:spcBef>
              <a:spcAft>
                <a:spcPts val="0"/>
              </a:spcAft>
              <a:buNone/>
            </a:pPr>
            <a:r>
              <a:rPr lang="en"/>
              <a:t>Time Served: 22 years</a:t>
            </a:r>
            <a:endParaRPr/>
          </a:p>
          <a:p>
            <a:pPr indent="0" lvl="0" marL="0">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6" name="Shape 116"/>
        <p:cNvGrpSpPr/>
        <p:nvPr/>
      </p:nvGrpSpPr>
      <p:grpSpPr>
        <a:xfrm>
          <a:off x="0" y="0"/>
          <a:ext cx="0" cy="0"/>
          <a:chOff x="0" y="0"/>
          <a:chExt cx="0" cy="0"/>
        </a:xfrm>
      </p:grpSpPr>
      <p:sp>
        <p:nvSpPr>
          <p:cNvPr id="117" name="Shape 11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8" name="Shape 11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b="1" lang="en">
                <a:highlight>
                  <a:srgbClr val="FFFF00"/>
                </a:highlight>
              </a:rPr>
              <a:t>CREW LEADER: Please fill the information in below (to be read aloud during ceremony)</a:t>
            </a:r>
            <a:br>
              <a:rPr b="1" lang="en">
                <a:highlight>
                  <a:srgbClr val="FFFF00"/>
                </a:highlight>
              </a:rPr>
            </a:br>
            <a:r>
              <a:rPr b="1" lang="en">
                <a:highlight>
                  <a:srgbClr val="FFFF00"/>
                </a:highlight>
              </a:rPr>
              <a:t>This does not need to be included in your slide.</a:t>
            </a:r>
            <a:br>
              <a:rPr lang="en"/>
            </a:br>
            <a:r>
              <a:rPr lang="en"/>
              <a:t>Veteran Name: Darrell Billham</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Shape 10"/>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Shape 11"/>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Shape 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Shape 45"/>
          <p:cNvSpPr txBox="1"/>
          <p:nvPr>
            <p:ph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p:txBody>
      </p:sp>
      <p:sp>
        <p:nvSpPr>
          <p:cNvPr id="46" name="Shape 46"/>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Shape 4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Shape 4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Shape 14"/>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Shape 1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Shape 17"/>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Shape 18"/>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Shape 1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Shape 21"/>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Shape 22"/>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Shape 23"/>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Shape 2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Shape 2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Shape 2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Shape 29"/>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Shape 30"/>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Shape 3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Shape 33"/>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Shape 3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Shape 36"/>
          <p:cNvSpPr/>
          <p:nvPr/>
        </p:nvSpPr>
        <p:spPr>
          <a:xfrm>
            <a:off x="4572000" y="25"/>
            <a:ext cx="4572000" cy="5143500"/>
          </a:xfrm>
          <a:prstGeom prst="rect">
            <a:avLst/>
          </a:prstGeom>
          <a:solidFill>
            <a:schemeClr val="dk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7" name="Shape 37"/>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Shape 38"/>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Shape 39"/>
          <p:cNvSpPr txBox="1"/>
          <p:nvPr>
            <p:ph idx="2" type="body"/>
          </p:nvPr>
        </p:nvSpPr>
        <p:spPr>
          <a:xfrm>
            <a:off x="4939500" y="724200"/>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Clr>
                <a:schemeClr val="dk1"/>
              </a:buClr>
              <a:buSzPts val="1800"/>
              <a:buChar char="●"/>
              <a:defRPr>
                <a:solidFill>
                  <a:schemeClr val="dk1"/>
                </a:solidFill>
              </a:defRPr>
            </a:lvl1pPr>
            <a:lvl2pPr indent="-317500" lvl="1" marL="914400">
              <a:spcBef>
                <a:spcPts val="1600"/>
              </a:spcBef>
              <a:spcAft>
                <a:spcPts val="0"/>
              </a:spcAft>
              <a:buClr>
                <a:schemeClr val="dk1"/>
              </a:buClr>
              <a:buSzPts val="1400"/>
              <a:buChar char="○"/>
              <a:defRPr>
                <a:solidFill>
                  <a:schemeClr val="dk1"/>
                </a:solidFill>
              </a:defRPr>
            </a:lvl2pPr>
            <a:lvl3pPr indent="-317500" lvl="2" marL="1371600">
              <a:spcBef>
                <a:spcPts val="1600"/>
              </a:spcBef>
              <a:spcAft>
                <a:spcPts val="0"/>
              </a:spcAft>
              <a:buClr>
                <a:schemeClr val="dk1"/>
              </a:buClr>
              <a:buSzPts val="1400"/>
              <a:buChar char="■"/>
              <a:defRPr>
                <a:solidFill>
                  <a:schemeClr val="dk1"/>
                </a:solidFill>
              </a:defRPr>
            </a:lvl3pPr>
            <a:lvl4pPr indent="-317500" lvl="3" marL="1828800">
              <a:spcBef>
                <a:spcPts val="1600"/>
              </a:spcBef>
              <a:spcAft>
                <a:spcPts val="0"/>
              </a:spcAft>
              <a:buClr>
                <a:schemeClr val="dk1"/>
              </a:buClr>
              <a:buSzPts val="1400"/>
              <a:buChar char="●"/>
              <a:defRPr>
                <a:solidFill>
                  <a:schemeClr val="dk1"/>
                </a:solidFill>
              </a:defRPr>
            </a:lvl4pPr>
            <a:lvl5pPr indent="-317500" lvl="4" marL="2286000">
              <a:spcBef>
                <a:spcPts val="1600"/>
              </a:spcBef>
              <a:spcAft>
                <a:spcPts val="0"/>
              </a:spcAft>
              <a:buClr>
                <a:schemeClr val="dk1"/>
              </a:buClr>
              <a:buSzPts val="1400"/>
              <a:buChar char="○"/>
              <a:defRPr>
                <a:solidFill>
                  <a:schemeClr val="dk1"/>
                </a:solidFill>
              </a:defRPr>
            </a:lvl5pPr>
            <a:lvl6pPr indent="-317500" lvl="5" marL="2743200">
              <a:spcBef>
                <a:spcPts val="1600"/>
              </a:spcBef>
              <a:spcAft>
                <a:spcPts val="0"/>
              </a:spcAft>
              <a:buClr>
                <a:schemeClr val="dk1"/>
              </a:buClr>
              <a:buSzPts val="1400"/>
              <a:buChar char="■"/>
              <a:defRPr>
                <a:solidFill>
                  <a:schemeClr val="dk1"/>
                </a:solidFill>
              </a:defRPr>
            </a:lvl6pPr>
            <a:lvl7pPr indent="-317500" lvl="6" marL="3200400">
              <a:spcBef>
                <a:spcPts val="1600"/>
              </a:spcBef>
              <a:spcAft>
                <a:spcPts val="0"/>
              </a:spcAft>
              <a:buClr>
                <a:schemeClr val="dk1"/>
              </a:buClr>
              <a:buSzPts val="1400"/>
              <a:buChar char="●"/>
              <a:defRPr>
                <a:solidFill>
                  <a:schemeClr val="dk1"/>
                </a:solidFill>
              </a:defRPr>
            </a:lvl7pPr>
            <a:lvl8pPr indent="-317500" lvl="7" marL="3657600">
              <a:spcBef>
                <a:spcPts val="1600"/>
              </a:spcBef>
              <a:spcAft>
                <a:spcPts val="0"/>
              </a:spcAft>
              <a:buClr>
                <a:schemeClr val="dk1"/>
              </a:buClr>
              <a:buSzPts val="1400"/>
              <a:buChar char="○"/>
              <a:defRPr>
                <a:solidFill>
                  <a:schemeClr val="dk1"/>
                </a:solidFill>
              </a:defRPr>
            </a:lvl8pPr>
            <a:lvl9pPr indent="-317500" lvl="8" marL="4114800">
              <a:spcBef>
                <a:spcPts val="1600"/>
              </a:spcBef>
              <a:spcAft>
                <a:spcPts val="1600"/>
              </a:spcAft>
              <a:buClr>
                <a:schemeClr val="dk1"/>
              </a:buClr>
              <a:buSzPts val="1400"/>
              <a:buChar char="■"/>
              <a:defRPr>
                <a:solidFill>
                  <a:schemeClr val="dk1"/>
                </a:solidFill>
              </a:defRPr>
            </a:lvl9pPr>
          </a:lstStyle>
          <a:p/>
        </p:txBody>
      </p:sp>
      <p:sp>
        <p:nvSpPr>
          <p:cNvPr id="40" name="Shape 4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Shape 42"/>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Shape 4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dark-2">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lt2"/>
              </a:buClr>
              <a:buSzPts val="1800"/>
              <a:buChar char="●"/>
              <a:defRPr sz="1800">
                <a:solidFill>
                  <a:schemeClr val="lt2"/>
                </a:solidFill>
              </a:defRPr>
            </a:lvl1pPr>
            <a:lvl2pPr indent="-317500" lvl="1" marL="914400">
              <a:lnSpc>
                <a:spcPct val="115000"/>
              </a:lnSpc>
              <a:spcBef>
                <a:spcPts val="1600"/>
              </a:spcBef>
              <a:spcAft>
                <a:spcPts val="0"/>
              </a:spcAft>
              <a:buClr>
                <a:schemeClr val="lt2"/>
              </a:buClr>
              <a:buSzPts val="1400"/>
              <a:buChar char="○"/>
              <a:defRPr>
                <a:solidFill>
                  <a:schemeClr val="lt2"/>
                </a:solidFill>
              </a:defRPr>
            </a:lvl2pPr>
            <a:lvl3pPr indent="-317500" lvl="2" marL="1371600">
              <a:lnSpc>
                <a:spcPct val="115000"/>
              </a:lnSpc>
              <a:spcBef>
                <a:spcPts val="1600"/>
              </a:spcBef>
              <a:spcAft>
                <a:spcPts val="0"/>
              </a:spcAft>
              <a:buClr>
                <a:schemeClr val="lt2"/>
              </a:buClr>
              <a:buSzPts val="1400"/>
              <a:buChar char="■"/>
              <a:defRPr>
                <a:solidFill>
                  <a:schemeClr val="lt2"/>
                </a:solidFill>
              </a:defRPr>
            </a:lvl3pPr>
            <a:lvl4pPr indent="-317500" lvl="3" marL="1828800">
              <a:lnSpc>
                <a:spcPct val="115000"/>
              </a:lnSpc>
              <a:spcBef>
                <a:spcPts val="1600"/>
              </a:spcBef>
              <a:spcAft>
                <a:spcPts val="0"/>
              </a:spcAft>
              <a:buClr>
                <a:schemeClr val="lt2"/>
              </a:buClr>
              <a:buSzPts val="1400"/>
              <a:buChar char="●"/>
              <a:defRPr>
                <a:solidFill>
                  <a:schemeClr val="lt2"/>
                </a:solidFill>
              </a:defRPr>
            </a:lvl4pPr>
            <a:lvl5pPr indent="-317500" lvl="4" marL="2286000">
              <a:lnSpc>
                <a:spcPct val="115000"/>
              </a:lnSpc>
              <a:spcBef>
                <a:spcPts val="1600"/>
              </a:spcBef>
              <a:spcAft>
                <a:spcPts val="0"/>
              </a:spcAft>
              <a:buClr>
                <a:schemeClr val="lt2"/>
              </a:buClr>
              <a:buSzPts val="1400"/>
              <a:buChar char="○"/>
              <a:defRPr>
                <a:solidFill>
                  <a:schemeClr val="lt2"/>
                </a:solidFill>
              </a:defRPr>
            </a:lvl5pPr>
            <a:lvl6pPr indent="-317500" lvl="5" marL="2743200">
              <a:lnSpc>
                <a:spcPct val="115000"/>
              </a:lnSpc>
              <a:spcBef>
                <a:spcPts val="1600"/>
              </a:spcBef>
              <a:spcAft>
                <a:spcPts val="0"/>
              </a:spcAft>
              <a:buClr>
                <a:schemeClr val="lt2"/>
              </a:buClr>
              <a:buSzPts val="1400"/>
              <a:buChar char="■"/>
              <a:defRPr>
                <a:solidFill>
                  <a:schemeClr val="lt2"/>
                </a:solidFill>
              </a:defRPr>
            </a:lvl6pPr>
            <a:lvl7pPr indent="-317500" lvl="6" marL="3200400">
              <a:lnSpc>
                <a:spcPct val="115000"/>
              </a:lnSpc>
              <a:spcBef>
                <a:spcPts val="1600"/>
              </a:spcBef>
              <a:spcAft>
                <a:spcPts val="0"/>
              </a:spcAft>
              <a:buClr>
                <a:schemeClr val="lt2"/>
              </a:buClr>
              <a:buSzPts val="1400"/>
              <a:buChar char="●"/>
              <a:defRPr>
                <a:solidFill>
                  <a:schemeClr val="lt2"/>
                </a:solidFill>
              </a:defRPr>
            </a:lvl7pPr>
            <a:lvl8pPr indent="-317500" lvl="7" marL="3657600">
              <a:lnSpc>
                <a:spcPct val="115000"/>
              </a:lnSpc>
              <a:spcBef>
                <a:spcPts val="1600"/>
              </a:spcBef>
              <a:spcAft>
                <a:spcPts val="0"/>
              </a:spcAft>
              <a:buClr>
                <a:schemeClr val="lt2"/>
              </a:buClr>
              <a:buSzPts val="1400"/>
              <a:buChar char="○"/>
              <a:defRPr>
                <a:solidFill>
                  <a:schemeClr val="lt2"/>
                </a:solidFill>
              </a:defRPr>
            </a:lvl8pPr>
            <a:lvl9pPr indent="-317500" lvl="8" marL="4114800">
              <a:lnSpc>
                <a:spcPct val="115000"/>
              </a:lnSpc>
              <a:spcBef>
                <a:spcPts val="1600"/>
              </a:spcBef>
              <a:spcAft>
                <a:spcPts val="1600"/>
              </a:spcAft>
              <a:buClr>
                <a:schemeClr val="lt2"/>
              </a:buClr>
              <a:buSzPts val="1400"/>
              <a:buChar char="■"/>
              <a:defRPr>
                <a:solidFill>
                  <a:schemeClr val="lt2"/>
                </a:solidFill>
              </a:defRPr>
            </a:lvl9pPr>
          </a:lstStyle>
          <a:p/>
        </p:txBody>
      </p:sp>
      <p:sp>
        <p:nvSpPr>
          <p:cNvPr id="8" name="Shape 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lt2"/>
                </a:solidFill>
              </a:defRPr>
            </a:lvl1pPr>
            <a:lvl2pPr lvl="1" algn="r">
              <a:buNone/>
              <a:defRPr sz="1000">
                <a:solidFill>
                  <a:schemeClr val="lt2"/>
                </a:solidFill>
              </a:defRPr>
            </a:lvl2pPr>
            <a:lvl3pPr lvl="2" algn="r">
              <a:buNone/>
              <a:defRPr sz="1000">
                <a:solidFill>
                  <a:schemeClr val="lt2"/>
                </a:solidFill>
              </a:defRPr>
            </a:lvl3pPr>
            <a:lvl4pPr lvl="3" algn="r">
              <a:buNone/>
              <a:defRPr sz="1000">
                <a:solidFill>
                  <a:schemeClr val="lt2"/>
                </a:solidFill>
              </a:defRPr>
            </a:lvl4pPr>
            <a:lvl5pPr lvl="4" algn="r">
              <a:buNone/>
              <a:defRPr sz="1000">
                <a:solidFill>
                  <a:schemeClr val="lt2"/>
                </a:solidFill>
              </a:defRPr>
            </a:lvl5pPr>
            <a:lvl6pPr lvl="5" algn="r">
              <a:buNone/>
              <a:defRPr sz="1000">
                <a:solidFill>
                  <a:schemeClr val="lt2"/>
                </a:solidFill>
              </a:defRPr>
            </a:lvl6pPr>
            <a:lvl7pPr lvl="6" algn="r">
              <a:buNone/>
              <a:defRPr sz="1000">
                <a:solidFill>
                  <a:schemeClr val="lt2"/>
                </a:solidFill>
              </a:defRPr>
            </a:lvl7pPr>
            <a:lvl8pPr lvl="7" algn="r">
              <a:buNone/>
              <a:defRPr sz="1000">
                <a:solidFill>
                  <a:schemeClr val="lt2"/>
                </a:solidFill>
              </a:defRPr>
            </a:lvl8pPr>
            <a:lvl9pPr lvl="8" algn="r">
              <a:buNone/>
              <a:defRPr sz="1000">
                <a:solidFill>
                  <a:schemeClr val="lt2"/>
                </a:solidFill>
              </a:defRPr>
            </a:lvl9pPr>
          </a:lstStyle>
          <a:p>
            <a:pPr indent="0" lvl="0" marL="0">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hyperlink" Target="https://safeshare.tv/x/ss591ce9d5e9eaf" TargetMode="External"/><Relationship Id="rId4" Type="http://schemas.openxmlformats.org/officeDocument/2006/relationships/hyperlink" Target="https://safeshare.tv/x/ss591cea3bd8d27" TargetMode="External"/><Relationship Id="rId5"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0.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33.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0.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0.png"/><Relationship Id="rId4" Type="http://schemas.openxmlformats.org/officeDocument/2006/relationships/image" Target="../media/image1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8.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0.png"/><Relationship Id="rId4" Type="http://schemas.openxmlformats.org/officeDocument/2006/relationships/image" Target="../media/image23.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4.png"/><Relationship Id="rId4" Type="http://schemas.openxmlformats.org/officeDocument/2006/relationships/image" Target="../media/image25.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9.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19.jp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26.png"/><Relationship Id="rId4" Type="http://schemas.openxmlformats.org/officeDocument/2006/relationships/image" Target="../media/image17.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10.png"/><Relationship Id="rId4" Type="http://schemas.openxmlformats.org/officeDocument/2006/relationships/image" Target="../media/image20.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10.png"/><Relationship Id="rId4" Type="http://schemas.openxmlformats.org/officeDocument/2006/relationships/image" Target="../media/image27.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10.png"/><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10.png"/><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10.png"/><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3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10.png"/><Relationship Id="rId4" Type="http://schemas.openxmlformats.org/officeDocument/2006/relationships/image" Target="../media/image29.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10.png"/><Relationship Id="rId4" Type="http://schemas.openxmlformats.org/officeDocument/2006/relationships/image" Target="../media/image30.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22.jpg"/><Relationship Id="rId4" Type="http://schemas.openxmlformats.org/officeDocument/2006/relationships/image" Target="../media/image1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 Id="rId3" Type="http://schemas.openxmlformats.org/officeDocument/2006/relationships/image" Target="../media/image21.png"/><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3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10.png"/><Relationship Id="rId4" Type="http://schemas.openxmlformats.org/officeDocument/2006/relationships/image" Target="../media/image2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10.png"/><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10.png"/><Relationship Id="rId4"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 name="Shape 53"/>
        <p:cNvGrpSpPr/>
        <p:nvPr/>
      </p:nvGrpSpPr>
      <p:grpSpPr>
        <a:xfrm>
          <a:off x="0" y="0"/>
          <a:ext cx="0" cy="0"/>
          <a:chOff x="0" y="0"/>
          <a:chExt cx="0" cy="0"/>
        </a:xfrm>
      </p:grpSpPr>
      <p:sp>
        <p:nvSpPr>
          <p:cNvPr id="54" name="Shape 54"/>
          <p:cNvSpPr txBox="1"/>
          <p:nvPr>
            <p:ph type="title"/>
          </p:nvPr>
        </p:nvSpPr>
        <p:spPr>
          <a:xfrm>
            <a:off x="128825" y="150600"/>
            <a:ext cx="3734400" cy="48330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r>
              <a:rPr lang="en" sz="1500" u="sng">
                <a:solidFill>
                  <a:schemeClr val="hlink"/>
                </a:solidFill>
                <a:latin typeface="Andika"/>
                <a:ea typeface="Andika"/>
                <a:cs typeface="Andika"/>
                <a:sym typeface="Andika"/>
                <a:hlinkClick r:id="rId3"/>
              </a:rPr>
              <a:t>4 min intro - dimming the lights before ceremony begins</a:t>
            </a:r>
            <a:endParaRPr sz="1500">
              <a:latin typeface="Andika"/>
              <a:ea typeface="Andika"/>
              <a:cs typeface="Andika"/>
              <a:sym typeface="Andika"/>
            </a:endParaRPr>
          </a:p>
          <a:p>
            <a:pPr indent="0" lvl="0" marL="0">
              <a:spcBef>
                <a:spcPts val="0"/>
              </a:spcBef>
              <a:spcAft>
                <a:spcPts val="0"/>
              </a:spcAft>
              <a:buNone/>
            </a:pPr>
            <a:r>
              <a:t/>
            </a:r>
            <a:endParaRPr sz="1500">
              <a:latin typeface="Andika"/>
              <a:ea typeface="Andika"/>
              <a:cs typeface="Andika"/>
              <a:sym typeface="Andika"/>
            </a:endParaRPr>
          </a:p>
          <a:p>
            <a:pPr indent="0" lvl="0" marL="0">
              <a:spcBef>
                <a:spcPts val="0"/>
              </a:spcBef>
              <a:spcAft>
                <a:spcPts val="0"/>
              </a:spcAft>
              <a:buNone/>
            </a:pPr>
            <a:r>
              <a:t/>
            </a:r>
            <a:endParaRPr sz="1500">
              <a:latin typeface="Andika"/>
              <a:ea typeface="Andika"/>
              <a:cs typeface="Andika"/>
              <a:sym typeface="Andika"/>
            </a:endParaRPr>
          </a:p>
          <a:p>
            <a:pPr indent="0" lvl="0" marL="0">
              <a:spcBef>
                <a:spcPts val="0"/>
              </a:spcBef>
              <a:spcAft>
                <a:spcPts val="0"/>
              </a:spcAft>
              <a:buNone/>
            </a:pPr>
            <a:r>
              <a:t/>
            </a:r>
            <a:endParaRPr sz="1500">
              <a:latin typeface="Andika"/>
              <a:ea typeface="Andika"/>
              <a:cs typeface="Andika"/>
              <a:sym typeface="Andika"/>
            </a:endParaRPr>
          </a:p>
          <a:p>
            <a:pPr indent="0" lvl="0" marL="0">
              <a:spcBef>
                <a:spcPts val="0"/>
              </a:spcBef>
              <a:spcAft>
                <a:spcPts val="0"/>
              </a:spcAft>
              <a:buNone/>
            </a:pPr>
            <a:r>
              <a:t/>
            </a:r>
            <a:endParaRPr sz="1500">
              <a:latin typeface="Andika"/>
              <a:ea typeface="Andika"/>
              <a:cs typeface="Andika"/>
              <a:sym typeface="Andika"/>
            </a:endParaRPr>
          </a:p>
          <a:p>
            <a:pPr indent="0" lvl="0" marL="0">
              <a:spcBef>
                <a:spcPts val="0"/>
              </a:spcBef>
              <a:spcAft>
                <a:spcPts val="0"/>
              </a:spcAft>
              <a:buNone/>
            </a:pPr>
            <a:r>
              <a:t/>
            </a:r>
            <a:endParaRPr sz="1500">
              <a:latin typeface="Andika"/>
              <a:ea typeface="Andika"/>
              <a:cs typeface="Andika"/>
              <a:sym typeface="Andika"/>
            </a:endParaRPr>
          </a:p>
          <a:p>
            <a:pPr indent="0" lvl="0" marL="0">
              <a:spcBef>
                <a:spcPts val="0"/>
              </a:spcBef>
              <a:spcAft>
                <a:spcPts val="0"/>
              </a:spcAft>
              <a:buNone/>
            </a:pPr>
            <a:r>
              <a:t/>
            </a:r>
            <a:endParaRPr sz="1500">
              <a:latin typeface="Andika"/>
              <a:ea typeface="Andika"/>
              <a:cs typeface="Andika"/>
              <a:sym typeface="Andika"/>
            </a:endParaRPr>
          </a:p>
          <a:p>
            <a:pPr indent="0" lvl="0" marL="0">
              <a:spcBef>
                <a:spcPts val="0"/>
              </a:spcBef>
              <a:spcAft>
                <a:spcPts val="0"/>
              </a:spcAft>
              <a:buNone/>
            </a:pPr>
            <a:r>
              <a:t/>
            </a:r>
            <a:endParaRPr sz="1500">
              <a:latin typeface="Andika"/>
              <a:ea typeface="Andika"/>
              <a:cs typeface="Andika"/>
              <a:sym typeface="Andika"/>
            </a:endParaRPr>
          </a:p>
          <a:p>
            <a:pPr indent="0" lvl="0" marL="0">
              <a:spcBef>
                <a:spcPts val="0"/>
              </a:spcBef>
              <a:spcAft>
                <a:spcPts val="0"/>
              </a:spcAft>
              <a:buNone/>
            </a:pPr>
            <a:r>
              <a:t/>
            </a:r>
            <a:endParaRPr sz="1500">
              <a:latin typeface="Andika"/>
              <a:ea typeface="Andika"/>
              <a:cs typeface="Andika"/>
              <a:sym typeface="Andika"/>
            </a:endParaRPr>
          </a:p>
          <a:p>
            <a:pPr indent="0" lvl="0" marL="0">
              <a:spcBef>
                <a:spcPts val="0"/>
              </a:spcBef>
              <a:spcAft>
                <a:spcPts val="0"/>
              </a:spcAft>
              <a:buNone/>
            </a:pPr>
            <a:r>
              <a:t/>
            </a:r>
            <a:endParaRPr sz="1500">
              <a:latin typeface="Andika"/>
              <a:ea typeface="Andika"/>
              <a:cs typeface="Andika"/>
              <a:sym typeface="Andika"/>
            </a:endParaRPr>
          </a:p>
          <a:p>
            <a:pPr indent="0" lvl="0" marL="0">
              <a:spcBef>
                <a:spcPts val="0"/>
              </a:spcBef>
              <a:spcAft>
                <a:spcPts val="0"/>
              </a:spcAft>
              <a:buNone/>
            </a:pPr>
            <a:r>
              <a:rPr lang="en" sz="1500" u="sng">
                <a:solidFill>
                  <a:schemeClr val="hlink"/>
                </a:solidFill>
                <a:latin typeface="Andika"/>
                <a:ea typeface="Andika"/>
                <a:cs typeface="Andika"/>
                <a:sym typeface="Andika"/>
                <a:hlinkClick r:id="rId4"/>
              </a:rPr>
              <a:t>Exit Theater 3 minute clip</a:t>
            </a:r>
            <a:endParaRPr sz="1500">
              <a:latin typeface="Andika"/>
              <a:ea typeface="Andika"/>
              <a:cs typeface="Andika"/>
              <a:sym typeface="Andika"/>
            </a:endParaRPr>
          </a:p>
          <a:p>
            <a:pPr indent="0" lvl="0" marL="0">
              <a:spcBef>
                <a:spcPts val="0"/>
              </a:spcBef>
              <a:spcAft>
                <a:spcPts val="0"/>
              </a:spcAft>
              <a:buNone/>
            </a:pPr>
            <a:r>
              <a:t/>
            </a:r>
            <a:endParaRPr sz="1500">
              <a:latin typeface="Andika"/>
              <a:ea typeface="Andika"/>
              <a:cs typeface="Andika"/>
              <a:sym typeface="Andika"/>
            </a:endParaRPr>
          </a:p>
        </p:txBody>
      </p:sp>
      <p:pic>
        <p:nvPicPr>
          <p:cNvPr id="55" name="Shape 55"/>
          <p:cNvPicPr preferRelativeResize="0"/>
          <p:nvPr/>
        </p:nvPicPr>
        <p:blipFill>
          <a:blip r:embed="rId5">
            <a:alphaModFix amt="41000"/>
          </a:blip>
          <a:stretch>
            <a:fillRect/>
          </a:stretch>
        </p:blipFill>
        <p:spPr>
          <a:xfrm>
            <a:off x="4043650" y="1613538"/>
            <a:ext cx="4982251" cy="3265174"/>
          </a:xfrm>
          <a:prstGeom prst="rect">
            <a:avLst/>
          </a:prstGeom>
          <a:noFill/>
          <a:ln>
            <a:noFill/>
          </a:ln>
        </p:spPr>
      </p:pic>
      <p:sp>
        <p:nvSpPr>
          <p:cNvPr id="56" name="Shape 56"/>
          <p:cNvSpPr txBox="1"/>
          <p:nvPr/>
        </p:nvSpPr>
        <p:spPr>
          <a:xfrm>
            <a:off x="4194900" y="150600"/>
            <a:ext cx="4949100" cy="1074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4000">
                <a:solidFill>
                  <a:srgbClr val="FFFFFF"/>
                </a:solidFill>
                <a:latin typeface="Bangers"/>
                <a:ea typeface="Bangers"/>
                <a:cs typeface="Bangers"/>
                <a:sym typeface="Bangers"/>
              </a:rPr>
              <a:t>Veteran</a:t>
            </a:r>
            <a:r>
              <a:rPr lang="en" sz="4000">
                <a:solidFill>
                  <a:srgbClr val="FFFFFF"/>
                </a:solidFill>
                <a:latin typeface="Bangers"/>
                <a:ea typeface="Bangers"/>
                <a:cs typeface="Bangers"/>
                <a:sym typeface="Bangers"/>
              </a:rPr>
              <a:t> Celebration </a:t>
            </a:r>
            <a:endParaRPr sz="4000">
              <a:solidFill>
                <a:srgbClr val="FFFFFF"/>
              </a:solidFill>
              <a:latin typeface="Bangers"/>
              <a:ea typeface="Bangers"/>
              <a:cs typeface="Bangers"/>
              <a:sym typeface="Bangers"/>
            </a:endParaRPr>
          </a:p>
          <a:p>
            <a:pPr indent="0" lvl="0" marL="0" algn="ctr">
              <a:spcBef>
                <a:spcPts val="0"/>
              </a:spcBef>
              <a:spcAft>
                <a:spcPts val="0"/>
              </a:spcAft>
              <a:buNone/>
            </a:pPr>
            <a:r>
              <a:rPr lang="en" sz="4000">
                <a:solidFill>
                  <a:srgbClr val="FFFFFF"/>
                </a:solidFill>
                <a:latin typeface="Bangers"/>
                <a:ea typeface="Bangers"/>
                <a:cs typeface="Bangers"/>
                <a:sym typeface="Bangers"/>
              </a:rPr>
              <a:t>Music Links</a:t>
            </a:r>
            <a:endParaRPr sz="4000">
              <a:solidFill>
                <a:srgbClr val="FFFFFF"/>
              </a:solidFill>
              <a:latin typeface="Bangers"/>
              <a:ea typeface="Bangers"/>
              <a:cs typeface="Bangers"/>
              <a:sym typeface="Banger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9" name="Shape 129"/>
        <p:cNvGrpSpPr/>
        <p:nvPr/>
      </p:nvGrpSpPr>
      <p:grpSpPr>
        <a:xfrm>
          <a:off x="0" y="0"/>
          <a:ext cx="0" cy="0"/>
          <a:chOff x="0" y="0"/>
          <a:chExt cx="0" cy="0"/>
        </a:xfrm>
      </p:grpSpPr>
      <p:sp>
        <p:nvSpPr>
          <p:cNvPr id="130" name="Shape 130"/>
          <p:cNvSpPr txBox="1"/>
          <p:nvPr>
            <p:ph type="title"/>
          </p:nvPr>
        </p:nvSpPr>
        <p:spPr>
          <a:xfrm>
            <a:off x="4465925" y="170750"/>
            <a:ext cx="4977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5000">
                <a:latin typeface="Bangers"/>
                <a:ea typeface="Bangers"/>
                <a:cs typeface="Bangers"/>
                <a:sym typeface="Bangers"/>
              </a:rPr>
              <a:t>Elizabeth</a:t>
            </a:r>
            <a:r>
              <a:rPr lang="en" sz="5000">
                <a:latin typeface="Bangers"/>
                <a:ea typeface="Bangers"/>
                <a:cs typeface="Bangers"/>
                <a:sym typeface="Bangers"/>
              </a:rPr>
              <a:t> Billham</a:t>
            </a:r>
            <a:endParaRPr sz="5000">
              <a:latin typeface="Bangers"/>
              <a:ea typeface="Bangers"/>
              <a:cs typeface="Bangers"/>
              <a:sym typeface="Bangers"/>
            </a:endParaRPr>
          </a:p>
        </p:txBody>
      </p:sp>
      <p:sp>
        <p:nvSpPr>
          <p:cNvPr id="131" name="Shape 131"/>
          <p:cNvSpPr txBox="1"/>
          <p:nvPr>
            <p:ph idx="2" type="body"/>
          </p:nvPr>
        </p:nvSpPr>
        <p:spPr>
          <a:xfrm>
            <a:off x="3422525" y="1090875"/>
            <a:ext cx="5300400" cy="3416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rgbClr val="FFFFFF"/>
                </a:solidFill>
                <a:latin typeface="Andika"/>
                <a:ea typeface="Andika"/>
                <a:cs typeface="Andika"/>
                <a:sym typeface="Andika"/>
              </a:rPr>
              <a:t>This veteran is a hero in our eyes because…</a:t>
            </a:r>
            <a:endParaRPr sz="2000">
              <a:solidFill>
                <a:srgbClr val="FFFFFF"/>
              </a:solidFill>
              <a:latin typeface="Andika"/>
              <a:ea typeface="Andika"/>
              <a:cs typeface="Andika"/>
              <a:sym typeface="Andika"/>
            </a:endParaRPr>
          </a:p>
          <a:p>
            <a:pPr indent="-342900" lvl="0" marL="457200" rtl="0">
              <a:spcBef>
                <a:spcPts val="1600"/>
              </a:spcBef>
              <a:spcAft>
                <a:spcPts val="0"/>
              </a:spcAft>
              <a:buSzPts val="1800"/>
              <a:buFont typeface="Andika"/>
              <a:buChar char="●"/>
            </a:pPr>
            <a:r>
              <a:rPr lang="en" sz="1800">
                <a:latin typeface="Andika"/>
                <a:ea typeface="Andika"/>
                <a:cs typeface="Andika"/>
                <a:sym typeface="Andika"/>
              </a:rPr>
              <a:t>She is the oldest of 5 children.</a:t>
            </a:r>
            <a:endParaRPr sz="1800">
              <a:latin typeface="Andika"/>
              <a:ea typeface="Andika"/>
              <a:cs typeface="Andika"/>
              <a:sym typeface="Andika"/>
            </a:endParaRPr>
          </a:p>
          <a:p>
            <a:pPr indent="-342900" lvl="0" marL="457200" rtl="0">
              <a:spcBef>
                <a:spcPts val="0"/>
              </a:spcBef>
              <a:spcAft>
                <a:spcPts val="0"/>
              </a:spcAft>
              <a:buSzPts val="1800"/>
              <a:buFont typeface="Andika"/>
              <a:buChar char="●"/>
            </a:pPr>
            <a:r>
              <a:rPr lang="en" sz="1800">
                <a:latin typeface="Andika"/>
                <a:ea typeface="Andika"/>
                <a:cs typeface="Andika"/>
                <a:sym typeface="Andika"/>
              </a:rPr>
              <a:t>She was on reserve but then got called back to active duty for operation Desert storm </a:t>
            </a:r>
            <a:endParaRPr sz="1800">
              <a:latin typeface="Andika"/>
              <a:ea typeface="Andika"/>
              <a:cs typeface="Andika"/>
              <a:sym typeface="Andika"/>
            </a:endParaRPr>
          </a:p>
          <a:p>
            <a:pPr indent="-342900" lvl="0" marL="457200" rtl="0">
              <a:spcBef>
                <a:spcPts val="0"/>
              </a:spcBef>
              <a:spcAft>
                <a:spcPts val="0"/>
              </a:spcAft>
              <a:buSzPts val="1800"/>
              <a:buFont typeface="Andika"/>
              <a:buChar char="●"/>
            </a:pPr>
            <a:r>
              <a:rPr lang="en" sz="1800">
                <a:latin typeface="Andika"/>
                <a:ea typeface="Andika"/>
                <a:cs typeface="Andika"/>
                <a:sym typeface="Andika"/>
              </a:rPr>
              <a:t>She traveled to San Antonio base, San de trons in Greenland, and was deployed to Sudan, and lots of others.</a:t>
            </a:r>
            <a:endParaRPr sz="1800">
              <a:latin typeface="Andika"/>
              <a:ea typeface="Andika"/>
              <a:cs typeface="Andika"/>
              <a:sym typeface="Andika"/>
            </a:endParaRPr>
          </a:p>
          <a:p>
            <a:pPr indent="-342900" lvl="0" marL="457200" rtl="0">
              <a:spcBef>
                <a:spcPts val="0"/>
              </a:spcBef>
              <a:spcAft>
                <a:spcPts val="0"/>
              </a:spcAft>
              <a:buSzPts val="1800"/>
              <a:buFont typeface="Andika"/>
              <a:buChar char="●"/>
            </a:pPr>
            <a:r>
              <a:rPr lang="en" sz="1800">
                <a:latin typeface="Andika"/>
                <a:ea typeface="Andika"/>
                <a:cs typeface="Andika"/>
                <a:sym typeface="Andika"/>
              </a:rPr>
              <a:t>Out of all the places she went her favorite base was Charlston and Greenland. </a:t>
            </a:r>
            <a:endParaRPr sz="1800">
              <a:latin typeface="Andika"/>
              <a:ea typeface="Andika"/>
              <a:cs typeface="Andika"/>
              <a:sym typeface="Andika"/>
            </a:endParaRPr>
          </a:p>
          <a:p>
            <a:pPr indent="-342900" lvl="0" marL="457200" rtl="0">
              <a:spcBef>
                <a:spcPts val="0"/>
              </a:spcBef>
              <a:spcAft>
                <a:spcPts val="0"/>
              </a:spcAft>
              <a:buSzPts val="1800"/>
              <a:buFont typeface="Andika"/>
              <a:buChar char="●"/>
            </a:pPr>
            <a:r>
              <a:rPr lang="en" sz="1800">
                <a:latin typeface="Andika"/>
                <a:ea typeface="Andika"/>
                <a:cs typeface="Andika"/>
                <a:sym typeface="Andika"/>
              </a:rPr>
              <a:t>While she was degraded by men who thought the army was not for women she stayed strong and proved them wrong.</a:t>
            </a:r>
            <a:endParaRPr sz="1800">
              <a:latin typeface="Andika"/>
              <a:ea typeface="Andika"/>
              <a:cs typeface="Andika"/>
              <a:sym typeface="Andika"/>
            </a:endParaRPr>
          </a:p>
          <a:p>
            <a:pPr indent="0" lvl="0" marL="0" rtl="0">
              <a:spcBef>
                <a:spcPts val="1600"/>
              </a:spcBef>
              <a:spcAft>
                <a:spcPts val="0"/>
              </a:spcAft>
              <a:buNone/>
            </a:pPr>
            <a:r>
              <a:t/>
            </a:r>
            <a:endParaRPr>
              <a:latin typeface="Andika"/>
              <a:ea typeface="Andika"/>
              <a:cs typeface="Andika"/>
              <a:sym typeface="Andika"/>
            </a:endParaRPr>
          </a:p>
          <a:p>
            <a:pPr indent="0" lvl="0" marL="0" rtl="0">
              <a:spcBef>
                <a:spcPts val="1600"/>
              </a:spcBef>
              <a:spcAft>
                <a:spcPts val="1600"/>
              </a:spcAft>
              <a:buNone/>
            </a:pPr>
            <a:r>
              <a:t/>
            </a:r>
            <a:endParaRPr>
              <a:latin typeface="Andika"/>
              <a:ea typeface="Andika"/>
              <a:cs typeface="Andika"/>
              <a:sym typeface="Andika"/>
            </a:endParaRPr>
          </a:p>
        </p:txBody>
      </p:sp>
      <p:sp>
        <p:nvSpPr>
          <p:cNvPr id="132" name="Shape 132"/>
          <p:cNvSpPr txBox="1"/>
          <p:nvPr/>
        </p:nvSpPr>
        <p:spPr>
          <a:xfrm>
            <a:off x="7155175" y="4715250"/>
            <a:ext cx="2137500" cy="262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Andika"/>
                <a:ea typeface="Andika"/>
                <a:cs typeface="Andika"/>
                <a:sym typeface="Andika"/>
              </a:rPr>
              <a:t>Ms. Fischer’s  CREW</a:t>
            </a:r>
            <a:endParaRPr>
              <a:solidFill>
                <a:srgbClr val="FFFFFF"/>
              </a:solidFill>
              <a:latin typeface="Andika"/>
              <a:ea typeface="Andika"/>
              <a:cs typeface="Andika"/>
              <a:sym typeface="Andika"/>
            </a:endParaRPr>
          </a:p>
        </p:txBody>
      </p:sp>
      <p:pic>
        <p:nvPicPr>
          <p:cNvPr id="133" name="Shape 133"/>
          <p:cNvPicPr preferRelativeResize="0"/>
          <p:nvPr/>
        </p:nvPicPr>
        <p:blipFill>
          <a:blip r:embed="rId3">
            <a:alphaModFix/>
          </a:blip>
          <a:stretch>
            <a:fillRect/>
          </a:stretch>
        </p:blipFill>
        <p:spPr>
          <a:xfrm>
            <a:off x="3531875" y="331550"/>
            <a:ext cx="1090525" cy="820925"/>
          </a:xfrm>
          <a:prstGeom prst="rect">
            <a:avLst/>
          </a:prstGeom>
          <a:noFill/>
          <a:ln>
            <a:noFill/>
          </a:ln>
        </p:spPr>
      </p:pic>
      <p:sp>
        <p:nvSpPr>
          <p:cNvPr id="134" name="Shape 134"/>
          <p:cNvSpPr txBox="1"/>
          <p:nvPr/>
        </p:nvSpPr>
        <p:spPr>
          <a:xfrm>
            <a:off x="116375" y="2433475"/>
            <a:ext cx="3263100" cy="1523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en" sz="1800">
                <a:solidFill>
                  <a:srgbClr val="FFFFFF"/>
                </a:solidFill>
                <a:latin typeface="Andika"/>
                <a:ea typeface="Andika"/>
                <a:cs typeface="Andika"/>
                <a:sym typeface="Andika"/>
              </a:rPr>
              <a:t>"If I </a:t>
            </a:r>
            <a:r>
              <a:rPr i="1" lang="en" sz="1800">
                <a:solidFill>
                  <a:srgbClr val="FFFFFF"/>
                </a:solidFill>
                <a:latin typeface="Andika"/>
                <a:ea typeface="Andika"/>
                <a:cs typeface="Andika"/>
                <a:sym typeface="Andika"/>
              </a:rPr>
              <a:t>hadn't</a:t>
            </a:r>
            <a:r>
              <a:rPr i="1" lang="en" sz="1800">
                <a:solidFill>
                  <a:srgbClr val="FFFFFF"/>
                </a:solidFill>
                <a:latin typeface="Andika"/>
                <a:ea typeface="Andika"/>
                <a:cs typeface="Andika"/>
                <a:sym typeface="Andika"/>
              </a:rPr>
              <a:t> joined the Airforce I would be punching numbers in a cash register back in Cape Girardeau, Missouri.”</a:t>
            </a:r>
            <a:endParaRPr i="1" sz="2500">
              <a:solidFill>
                <a:srgbClr val="FFFFFF"/>
              </a:solidFill>
              <a:latin typeface="Andika"/>
              <a:ea typeface="Andika"/>
              <a:cs typeface="Andika"/>
              <a:sym typeface="Andika"/>
            </a:endParaRPr>
          </a:p>
        </p:txBody>
      </p:sp>
      <p:pic>
        <p:nvPicPr>
          <p:cNvPr descr="Libby 1 (1).PNG" id="135" name="Shape 135"/>
          <p:cNvPicPr preferRelativeResize="0"/>
          <p:nvPr/>
        </p:nvPicPr>
        <p:blipFill rotWithShape="1">
          <a:blip r:embed="rId4">
            <a:alphaModFix/>
          </a:blip>
          <a:srcRect b="18229" l="0" r="0" t="18229"/>
          <a:stretch/>
        </p:blipFill>
        <p:spPr>
          <a:xfrm>
            <a:off x="92025" y="170750"/>
            <a:ext cx="3330501" cy="21106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9" name="Shape 139"/>
        <p:cNvGrpSpPr/>
        <p:nvPr/>
      </p:nvGrpSpPr>
      <p:grpSpPr>
        <a:xfrm>
          <a:off x="0" y="0"/>
          <a:ext cx="0" cy="0"/>
          <a:chOff x="0" y="0"/>
          <a:chExt cx="0" cy="0"/>
        </a:xfrm>
      </p:grpSpPr>
      <p:sp>
        <p:nvSpPr>
          <p:cNvPr id="140" name="Shape 140"/>
          <p:cNvSpPr txBox="1"/>
          <p:nvPr/>
        </p:nvSpPr>
        <p:spPr>
          <a:xfrm>
            <a:off x="5017025" y="430725"/>
            <a:ext cx="2804400" cy="7728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sz="4000">
                <a:solidFill>
                  <a:srgbClr val="FFFFFF"/>
                </a:solidFill>
                <a:latin typeface="Bangers"/>
                <a:ea typeface="Bangers"/>
                <a:cs typeface="Bangers"/>
                <a:sym typeface="Bangers"/>
              </a:rPr>
              <a:t>Micah Caskey</a:t>
            </a:r>
            <a:endParaRPr sz="4000">
              <a:solidFill>
                <a:srgbClr val="FFFFFF"/>
              </a:solidFill>
              <a:latin typeface="Bangers"/>
              <a:ea typeface="Bangers"/>
              <a:cs typeface="Bangers"/>
              <a:sym typeface="Bangers"/>
            </a:endParaRPr>
          </a:p>
        </p:txBody>
      </p:sp>
      <p:sp>
        <p:nvSpPr>
          <p:cNvPr id="141" name="Shape 141"/>
          <p:cNvSpPr txBox="1"/>
          <p:nvPr/>
        </p:nvSpPr>
        <p:spPr>
          <a:xfrm>
            <a:off x="506750" y="430725"/>
            <a:ext cx="1913100" cy="7728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t/>
            </a:r>
            <a:endParaRPr/>
          </a:p>
        </p:txBody>
      </p:sp>
      <p:pic>
        <p:nvPicPr>
          <p:cNvPr id="142" name="Shape 142"/>
          <p:cNvPicPr preferRelativeResize="0"/>
          <p:nvPr/>
        </p:nvPicPr>
        <p:blipFill>
          <a:blip r:embed="rId3">
            <a:alphaModFix/>
          </a:blip>
          <a:stretch>
            <a:fillRect/>
          </a:stretch>
        </p:blipFill>
        <p:spPr>
          <a:xfrm>
            <a:off x="329375" y="148600"/>
            <a:ext cx="1913101" cy="2875066"/>
          </a:xfrm>
          <a:prstGeom prst="rect">
            <a:avLst/>
          </a:prstGeom>
          <a:noFill/>
          <a:ln>
            <a:noFill/>
          </a:ln>
        </p:spPr>
      </p:pic>
      <p:sp>
        <p:nvSpPr>
          <p:cNvPr id="143" name="Shape 143"/>
          <p:cNvSpPr txBox="1"/>
          <p:nvPr/>
        </p:nvSpPr>
        <p:spPr>
          <a:xfrm>
            <a:off x="329375" y="3319200"/>
            <a:ext cx="3040500" cy="14316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144" name="Shape 144"/>
          <p:cNvSpPr txBox="1"/>
          <p:nvPr/>
        </p:nvSpPr>
        <p:spPr>
          <a:xfrm>
            <a:off x="4232725" y="1408575"/>
            <a:ext cx="4649400" cy="38334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sz="2000">
                <a:solidFill>
                  <a:srgbClr val="FFFFFF"/>
                </a:solidFill>
                <a:latin typeface="Andika"/>
                <a:ea typeface="Andika"/>
                <a:cs typeface="Andika"/>
                <a:sym typeface="Andika"/>
              </a:rPr>
              <a:t>This veteran is a hero in our eyes  because…</a:t>
            </a:r>
            <a:endParaRPr sz="2000">
              <a:solidFill>
                <a:srgbClr val="FFFFFF"/>
              </a:solidFill>
              <a:latin typeface="Andika"/>
              <a:ea typeface="Andika"/>
              <a:cs typeface="Andika"/>
              <a:sym typeface="Andika"/>
            </a:endParaRPr>
          </a:p>
          <a:p>
            <a:pPr indent="-355600" lvl="0" marL="457200" rtl="0">
              <a:spcBef>
                <a:spcPts val="0"/>
              </a:spcBef>
              <a:spcAft>
                <a:spcPts val="0"/>
              </a:spcAft>
              <a:buClr>
                <a:srgbClr val="FFFFFF"/>
              </a:buClr>
              <a:buSzPts val="2000"/>
              <a:buFont typeface="Andika"/>
              <a:buChar char="❖"/>
            </a:pPr>
            <a:r>
              <a:rPr lang="en" sz="2000">
                <a:solidFill>
                  <a:srgbClr val="FFFFFF"/>
                </a:solidFill>
                <a:latin typeface="Andika"/>
                <a:ea typeface="Andika"/>
                <a:cs typeface="Andika"/>
                <a:sym typeface="Andika"/>
              </a:rPr>
              <a:t>He was a leader to the 260 marines and sailors that he was in charge of.</a:t>
            </a:r>
            <a:endParaRPr sz="2000">
              <a:solidFill>
                <a:srgbClr val="FFFFFF"/>
              </a:solidFill>
              <a:latin typeface="Andika"/>
              <a:ea typeface="Andika"/>
              <a:cs typeface="Andika"/>
              <a:sym typeface="Andika"/>
            </a:endParaRPr>
          </a:p>
          <a:p>
            <a:pPr indent="-355600" lvl="0" marL="457200" rtl="0">
              <a:spcBef>
                <a:spcPts val="0"/>
              </a:spcBef>
              <a:spcAft>
                <a:spcPts val="0"/>
              </a:spcAft>
              <a:buClr>
                <a:srgbClr val="FFFFFF"/>
              </a:buClr>
              <a:buSzPts val="2000"/>
              <a:buFont typeface="Andika"/>
              <a:buChar char="❖"/>
            </a:pPr>
            <a:r>
              <a:rPr lang="en" sz="2000">
                <a:solidFill>
                  <a:srgbClr val="FFFFFF"/>
                </a:solidFill>
                <a:latin typeface="Andika"/>
                <a:ea typeface="Andika"/>
                <a:cs typeface="Andika"/>
                <a:sym typeface="Andika"/>
              </a:rPr>
              <a:t>He made the courageous decision to fight for our country after high school. </a:t>
            </a:r>
            <a:endParaRPr sz="2000">
              <a:solidFill>
                <a:srgbClr val="FFFFFF"/>
              </a:solidFill>
              <a:latin typeface="Andika"/>
              <a:ea typeface="Andika"/>
              <a:cs typeface="Andika"/>
              <a:sym typeface="Andika"/>
            </a:endParaRPr>
          </a:p>
          <a:p>
            <a:pPr indent="-355600" lvl="0" marL="457200">
              <a:spcBef>
                <a:spcPts val="0"/>
              </a:spcBef>
              <a:spcAft>
                <a:spcPts val="0"/>
              </a:spcAft>
              <a:buClr>
                <a:srgbClr val="FFFFFF"/>
              </a:buClr>
              <a:buSzPts val="2000"/>
              <a:buFont typeface="Andika"/>
              <a:buChar char="❖"/>
            </a:pPr>
            <a:r>
              <a:rPr lang="en" sz="2000">
                <a:solidFill>
                  <a:srgbClr val="FFFFFF"/>
                </a:solidFill>
                <a:latin typeface="Andika"/>
                <a:ea typeface="Andika"/>
                <a:cs typeface="Andika"/>
                <a:sym typeface="Andika"/>
              </a:rPr>
              <a:t>He had to make the decisions when they went on missions. </a:t>
            </a:r>
            <a:endParaRPr sz="2000">
              <a:solidFill>
                <a:srgbClr val="FFFFFF"/>
              </a:solidFill>
              <a:latin typeface="Andika"/>
              <a:ea typeface="Andika"/>
              <a:cs typeface="Andika"/>
              <a:sym typeface="Andika"/>
            </a:endParaRPr>
          </a:p>
        </p:txBody>
      </p:sp>
      <p:sp>
        <p:nvSpPr>
          <p:cNvPr id="145" name="Shape 145"/>
          <p:cNvSpPr txBox="1"/>
          <p:nvPr/>
        </p:nvSpPr>
        <p:spPr>
          <a:xfrm>
            <a:off x="329375" y="3360450"/>
            <a:ext cx="2698200" cy="13491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sz="2200">
                <a:solidFill>
                  <a:srgbClr val="FFFFFF"/>
                </a:solidFill>
                <a:latin typeface="Merriweather"/>
                <a:ea typeface="Merriweather"/>
                <a:cs typeface="Merriweather"/>
                <a:sym typeface="Merriweather"/>
              </a:rPr>
              <a:t>“ You have to do things that are bigger than yourself.”</a:t>
            </a:r>
            <a:endParaRPr sz="2200">
              <a:solidFill>
                <a:srgbClr val="FFFFFF"/>
              </a:solidFill>
              <a:latin typeface="Merriweather"/>
              <a:ea typeface="Merriweather"/>
              <a:cs typeface="Merriweather"/>
              <a:sym typeface="Merriweather"/>
            </a:endParaRPr>
          </a:p>
        </p:txBody>
      </p:sp>
      <p:sp>
        <p:nvSpPr>
          <p:cNvPr id="146" name="Shape 146"/>
          <p:cNvSpPr txBox="1"/>
          <p:nvPr/>
        </p:nvSpPr>
        <p:spPr>
          <a:xfrm>
            <a:off x="2543650" y="393500"/>
            <a:ext cx="1194600" cy="7167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t/>
            </a:r>
            <a:endParaRPr/>
          </a:p>
        </p:txBody>
      </p:sp>
      <p:pic>
        <p:nvPicPr>
          <p:cNvPr id="147" name="Shape 147"/>
          <p:cNvPicPr preferRelativeResize="0"/>
          <p:nvPr/>
        </p:nvPicPr>
        <p:blipFill>
          <a:blip r:embed="rId4">
            <a:alphaModFix/>
          </a:blip>
          <a:stretch>
            <a:fillRect/>
          </a:stretch>
        </p:blipFill>
        <p:spPr>
          <a:xfrm>
            <a:off x="2419850" y="211950"/>
            <a:ext cx="1472900" cy="11087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1" name="Shape 151"/>
        <p:cNvGrpSpPr/>
        <p:nvPr/>
      </p:nvGrpSpPr>
      <p:grpSpPr>
        <a:xfrm>
          <a:off x="0" y="0"/>
          <a:ext cx="0" cy="0"/>
          <a:chOff x="0" y="0"/>
          <a:chExt cx="0" cy="0"/>
        </a:xfrm>
      </p:grpSpPr>
      <p:sp>
        <p:nvSpPr>
          <p:cNvPr id="152" name="Shape 152"/>
          <p:cNvSpPr txBox="1"/>
          <p:nvPr>
            <p:ph type="title"/>
          </p:nvPr>
        </p:nvSpPr>
        <p:spPr>
          <a:xfrm>
            <a:off x="4211875" y="170750"/>
            <a:ext cx="46491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4200">
                <a:latin typeface="Bangers"/>
                <a:ea typeface="Bangers"/>
                <a:cs typeface="Bangers"/>
                <a:sym typeface="Bangers"/>
              </a:rPr>
              <a:t>Wayne Caughman</a:t>
            </a:r>
            <a:endParaRPr sz="4200">
              <a:latin typeface="Bangers"/>
              <a:ea typeface="Bangers"/>
              <a:cs typeface="Bangers"/>
              <a:sym typeface="Bangers"/>
            </a:endParaRPr>
          </a:p>
        </p:txBody>
      </p:sp>
      <p:sp>
        <p:nvSpPr>
          <p:cNvPr id="153" name="Shape 153"/>
          <p:cNvSpPr txBox="1"/>
          <p:nvPr>
            <p:ph idx="2" type="body"/>
          </p:nvPr>
        </p:nvSpPr>
        <p:spPr>
          <a:xfrm>
            <a:off x="4293275" y="1128200"/>
            <a:ext cx="4649100" cy="3416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rgbClr val="FFFFFF"/>
                </a:solidFill>
                <a:latin typeface="Andika"/>
                <a:ea typeface="Andika"/>
                <a:cs typeface="Andika"/>
                <a:sym typeface="Andika"/>
              </a:rPr>
              <a:t>This veteran is a hero in our eyes because…</a:t>
            </a:r>
            <a:endParaRPr sz="2000">
              <a:solidFill>
                <a:srgbClr val="FFFFFF"/>
              </a:solidFill>
              <a:latin typeface="Andika"/>
              <a:ea typeface="Andika"/>
              <a:cs typeface="Andika"/>
              <a:sym typeface="Andika"/>
            </a:endParaRPr>
          </a:p>
          <a:p>
            <a:pPr indent="-342900" lvl="0" marL="457200" rtl="0">
              <a:spcBef>
                <a:spcPts val="1600"/>
              </a:spcBef>
              <a:spcAft>
                <a:spcPts val="0"/>
              </a:spcAft>
              <a:buSzPts val="1800"/>
              <a:buFont typeface="Cambria"/>
              <a:buChar char="●"/>
            </a:pPr>
            <a:r>
              <a:rPr lang="en" sz="1800">
                <a:latin typeface="Cambria"/>
                <a:ea typeface="Cambria"/>
                <a:cs typeface="Cambria"/>
                <a:sym typeface="Cambria"/>
              </a:rPr>
              <a:t>He served his country by choice, not by force.</a:t>
            </a:r>
            <a:endParaRPr sz="1800">
              <a:latin typeface="Cambria"/>
              <a:ea typeface="Cambria"/>
              <a:cs typeface="Cambria"/>
              <a:sym typeface="Cambria"/>
            </a:endParaRPr>
          </a:p>
          <a:p>
            <a:pPr indent="-342900" lvl="0" marL="457200" rtl="0">
              <a:spcBef>
                <a:spcPts val="0"/>
              </a:spcBef>
              <a:spcAft>
                <a:spcPts val="0"/>
              </a:spcAft>
              <a:buSzPts val="1800"/>
              <a:buFont typeface="Cambria"/>
              <a:buChar char="●"/>
            </a:pPr>
            <a:r>
              <a:rPr lang="en" sz="1800">
                <a:latin typeface="Cambria"/>
                <a:ea typeface="Cambria"/>
                <a:cs typeface="Cambria"/>
                <a:sym typeface="Cambria"/>
              </a:rPr>
              <a:t>He gave up time with his family to give time to protecting our freedom.</a:t>
            </a:r>
            <a:endParaRPr sz="1800">
              <a:latin typeface="Cambria"/>
              <a:ea typeface="Cambria"/>
              <a:cs typeface="Cambria"/>
              <a:sym typeface="Cambria"/>
            </a:endParaRPr>
          </a:p>
          <a:p>
            <a:pPr indent="-342900" lvl="0" marL="457200" rtl="0">
              <a:spcBef>
                <a:spcPts val="0"/>
              </a:spcBef>
              <a:spcAft>
                <a:spcPts val="0"/>
              </a:spcAft>
              <a:buSzPts val="1800"/>
              <a:buFont typeface="Cambria"/>
              <a:buChar char="●"/>
            </a:pPr>
            <a:r>
              <a:rPr lang="en" sz="1800">
                <a:latin typeface="Cambria"/>
                <a:ea typeface="Cambria"/>
                <a:cs typeface="Cambria"/>
                <a:sym typeface="Cambria"/>
              </a:rPr>
              <a:t>He shares stories and is inspirational to people in the community.</a:t>
            </a:r>
            <a:endParaRPr sz="1800">
              <a:latin typeface="Cambria"/>
              <a:ea typeface="Cambria"/>
              <a:cs typeface="Cambria"/>
              <a:sym typeface="Cambria"/>
            </a:endParaRPr>
          </a:p>
          <a:p>
            <a:pPr indent="0" lvl="0" marL="0" rtl="0">
              <a:spcBef>
                <a:spcPts val="1600"/>
              </a:spcBef>
              <a:spcAft>
                <a:spcPts val="1600"/>
              </a:spcAft>
              <a:buNone/>
            </a:pPr>
            <a:r>
              <a:t/>
            </a:r>
            <a:endParaRPr>
              <a:latin typeface="Andika"/>
              <a:ea typeface="Andika"/>
              <a:cs typeface="Andika"/>
              <a:sym typeface="Andika"/>
            </a:endParaRPr>
          </a:p>
        </p:txBody>
      </p:sp>
      <p:sp>
        <p:nvSpPr>
          <p:cNvPr id="154" name="Shape 154"/>
          <p:cNvSpPr txBox="1"/>
          <p:nvPr/>
        </p:nvSpPr>
        <p:spPr>
          <a:xfrm>
            <a:off x="6804875" y="4637475"/>
            <a:ext cx="2137500" cy="408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Andika"/>
                <a:ea typeface="Andika"/>
                <a:cs typeface="Andika"/>
                <a:sym typeface="Andika"/>
              </a:rPr>
              <a:t>Mr. Fralick’s CREW</a:t>
            </a:r>
            <a:endParaRPr>
              <a:solidFill>
                <a:srgbClr val="FFFFFF"/>
              </a:solidFill>
              <a:latin typeface="Andika"/>
              <a:ea typeface="Andika"/>
              <a:cs typeface="Andika"/>
              <a:sym typeface="Andika"/>
            </a:endParaRPr>
          </a:p>
        </p:txBody>
      </p:sp>
      <p:pic>
        <p:nvPicPr>
          <p:cNvPr id="155" name="Shape 155"/>
          <p:cNvPicPr preferRelativeResize="0"/>
          <p:nvPr/>
        </p:nvPicPr>
        <p:blipFill>
          <a:blip r:embed="rId3">
            <a:alphaModFix/>
          </a:blip>
          <a:stretch>
            <a:fillRect/>
          </a:stretch>
        </p:blipFill>
        <p:spPr>
          <a:xfrm>
            <a:off x="0" y="0"/>
            <a:ext cx="1498703" cy="1128200"/>
          </a:xfrm>
          <a:prstGeom prst="rect">
            <a:avLst/>
          </a:prstGeom>
          <a:noFill/>
          <a:ln>
            <a:noFill/>
          </a:ln>
        </p:spPr>
      </p:pic>
      <p:sp>
        <p:nvSpPr>
          <p:cNvPr id="156" name="Shape 156"/>
          <p:cNvSpPr txBox="1"/>
          <p:nvPr/>
        </p:nvSpPr>
        <p:spPr>
          <a:xfrm>
            <a:off x="183775" y="3252600"/>
            <a:ext cx="4028100" cy="1495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en" sz="2200">
                <a:solidFill>
                  <a:srgbClr val="FFFFFF"/>
                </a:solidFill>
                <a:latin typeface="Andika"/>
                <a:ea typeface="Andika"/>
                <a:cs typeface="Andika"/>
                <a:sym typeface="Andika"/>
              </a:rPr>
              <a:t>“IF I WERE TO GO BACK, I WOULDN’T CHANGE ANYTHING. I AM PROUD OF MY TIME AND WHAT I DID.” </a:t>
            </a:r>
            <a:endParaRPr i="1" sz="2200">
              <a:solidFill>
                <a:srgbClr val="FFFFFF"/>
              </a:solidFill>
              <a:latin typeface="Andika"/>
              <a:ea typeface="Andika"/>
              <a:cs typeface="Andika"/>
              <a:sym typeface="Andika"/>
            </a:endParaRPr>
          </a:p>
          <a:p>
            <a:pPr indent="0" lvl="0" marL="0" rtl="0" algn="ctr">
              <a:spcBef>
                <a:spcPts val="0"/>
              </a:spcBef>
              <a:spcAft>
                <a:spcPts val="0"/>
              </a:spcAft>
              <a:buNone/>
            </a:pPr>
            <a:r>
              <a:rPr lang="en" sz="1100"/>
              <a:t>					</a:t>
            </a:r>
            <a:endParaRPr sz="1100"/>
          </a:p>
          <a:p>
            <a:pPr indent="0" lvl="0" marL="0" rtl="0" algn="ctr">
              <a:spcBef>
                <a:spcPts val="0"/>
              </a:spcBef>
              <a:spcAft>
                <a:spcPts val="0"/>
              </a:spcAft>
              <a:buNone/>
            </a:pPr>
            <a:r>
              <a:rPr lang="en" sz="1100"/>
              <a:t>				</a:t>
            </a:r>
            <a:endParaRPr sz="1100"/>
          </a:p>
          <a:p>
            <a:pPr indent="0" lvl="0" marL="0" rtl="0" algn="ctr">
              <a:spcBef>
                <a:spcPts val="0"/>
              </a:spcBef>
              <a:spcAft>
                <a:spcPts val="0"/>
              </a:spcAft>
              <a:buNone/>
            </a:pPr>
            <a:r>
              <a:rPr lang="en" sz="1100"/>
              <a:t>			</a:t>
            </a:r>
            <a:endParaRPr sz="1100"/>
          </a:p>
          <a:p>
            <a:pPr indent="0" lvl="0" marL="0" rtl="0" algn="ctr">
              <a:spcBef>
                <a:spcPts val="0"/>
              </a:spcBef>
              <a:spcAft>
                <a:spcPts val="0"/>
              </a:spcAft>
              <a:buNone/>
            </a:pPr>
            <a:r>
              <a:rPr lang="en" sz="1100"/>
              <a:t>		</a:t>
            </a:r>
            <a:endParaRPr sz="1100"/>
          </a:p>
          <a:p>
            <a:pPr indent="0" lvl="0" marL="0" rtl="0" algn="ctr">
              <a:spcBef>
                <a:spcPts val="0"/>
              </a:spcBef>
              <a:spcAft>
                <a:spcPts val="0"/>
              </a:spcAft>
              <a:buNone/>
            </a:pPr>
            <a:r>
              <a:t/>
            </a:r>
            <a:endParaRPr sz="2500">
              <a:solidFill>
                <a:srgbClr val="FFFFFF"/>
              </a:solidFill>
              <a:latin typeface="Andika"/>
              <a:ea typeface="Andika"/>
              <a:cs typeface="Andika"/>
              <a:sym typeface="Andika"/>
            </a:endParaRPr>
          </a:p>
        </p:txBody>
      </p:sp>
      <p:pic>
        <p:nvPicPr>
          <p:cNvPr id="157" name="Shape 157"/>
          <p:cNvPicPr preferRelativeResize="0"/>
          <p:nvPr/>
        </p:nvPicPr>
        <p:blipFill>
          <a:blip r:embed="rId4">
            <a:alphaModFix/>
          </a:blip>
          <a:stretch>
            <a:fillRect/>
          </a:stretch>
        </p:blipFill>
        <p:spPr>
          <a:xfrm>
            <a:off x="0" y="1128200"/>
            <a:ext cx="4211874" cy="178232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1" name="Shape 161"/>
        <p:cNvGrpSpPr/>
        <p:nvPr/>
      </p:nvGrpSpPr>
      <p:grpSpPr>
        <a:xfrm>
          <a:off x="0" y="0"/>
          <a:ext cx="0" cy="0"/>
          <a:chOff x="0" y="0"/>
          <a:chExt cx="0" cy="0"/>
        </a:xfrm>
      </p:grpSpPr>
      <p:sp>
        <p:nvSpPr>
          <p:cNvPr id="162" name="Shape 162"/>
          <p:cNvSpPr txBox="1"/>
          <p:nvPr>
            <p:ph type="title"/>
          </p:nvPr>
        </p:nvSpPr>
        <p:spPr>
          <a:xfrm>
            <a:off x="4211875" y="170750"/>
            <a:ext cx="46491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3600">
                <a:latin typeface="Bangers"/>
                <a:ea typeface="Bangers"/>
                <a:cs typeface="Bangers"/>
                <a:sym typeface="Bangers"/>
              </a:rPr>
              <a:t>Jim Crowson</a:t>
            </a:r>
            <a:endParaRPr sz="3600">
              <a:latin typeface="Bangers"/>
              <a:ea typeface="Bangers"/>
              <a:cs typeface="Bangers"/>
              <a:sym typeface="Bangers"/>
            </a:endParaRPr>
          </a:p>
        </p:txBody>
      </p:sp>
      <p:sp>
        <p:nvSpPr>
          <p:cNvPr id="163" name="Shape 163"/>
          <p:cNvSpPr txBox="1"/>
          <p:nvPr>
            <p:ph idx="2" type="body"/>
          </p:nvPr>
        </p:nvSpPr>
        <p:spPr>
          <a:xfrm>
            <a:off x="3641975" y="1384100"/>
            <a:ext cx="5300400" cy="3416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rgbClr val="FFFFFF"/>
                </a:solidFill>
                <a:latin typeface="Andika"/>
                <a:ea typeface="Andika"/>
                <a:cs typeface="Andika"/>
                <a:sym typeface="Andika"/>
              </a:rPr>
              <a:t>This veteran is a hero in our eyes because…</a:t>
            </a:r>
            <a:endParaRPr sz="2000">
              <a:solidFill>
                <a:srgbClr val="FFFFFF"/>
              </a:solidFill>
              <a:latin typeface="Andika"/>
              <a:ea typeface="Andika"/>
              <a:cs typeface="Andika"/>
              <a:sym typeface="Andika"/>
            </a:endParaRPr>
          </a:p>
          <a:p>
            <a:pPr indent="0" lvl="0" marL="0" rtl="0">
              <a:spcBef>
                <a:spcPts val="1600"/>
              </a:spcBef>
              <a:spcAft>
                <a:spcPts val="0"/>
              </a:spcAft>
              <a:buNone/>
            </a:pPr>
            <a:r>
              <a:rPr lang="en" sz="1800">
                <a:latin typeface="Cambria"/>
                <a:ea typeface="Cambria"/>
                <a:cs typeface="Cambria"/>
                <a:sym typeface="Cambria"/>
              </a:rPr>
              <a:t>. because he is always willing to give his best effort without ever complaining,</a:t>
            </a:r>
            <a:endParaRPr sz="1800">
              <a:latin typeface="Cambria"/>
              <a:ea typeface="Cambria"/>
              <a:cs typeface="Cambria"/>
              <a:sym typeface="Cambria"/>
            </a:endParaRPr>
          </a:p>
          <a:p>
            <a:pPr indent="0" lvl="0" marL="0" rtl="0">
              <a:spcBef>
                <a:spcPts val="1600"/>
              </a:spcBef>
              <a:spcAft>
                <a:spcPts val="0"/>
              </a:spcAft>
              <a:buNone/>
            </a:pPr>
            <a:r>
              <a:rPr lang="en" sz="1800">
                <a:latin typeface="Cambria"/>
                <a:ea typeface="Cambria"/>
                <a:cs typeface="Cambria"/>
                <a:sym typeface="Cambria"/>
              </a:rPr>
              <a:t>.because he is risking his life to serve and protect our country, and</a:t>
            </a:r>
            <a:endParaRPr sz="1800">
              <a:latin typeface="Cambria"/>
              <a:ea typeface="Cambria"/>
              <a:cs typeface="Cambria"/>
              <a:sym typeface="Cambria"/>
            </a:endParaRPr>
          </a:p>
          <a:p>
            <a:pPr indent="0" lvl="0" marL="0" rtl="0">
              <a:spcBef>
                <a:spcPts val="1600"/>
              </a:spcBef>
              <a:spcAft>
                <a:spcPts val="0"/>
              </a:spcAft>
              <a:buNone/>
            </a:pPr>
            <a:r>
              <a:rPr lang="en" sz="1800">
                <a:latin typeface="Cambria"/>
                <a:ea typeface="Cambria"/>
                <a:cs typeface="Cambria"/>
                <a:sym typeface="Cambria"/>
              </a:rPr>
              <a:t>.participated in Mission Iraqi Freedom.</a:t>
            </a:r>
            <a:endParaRPr sz="1800">
              <a:latin typeface="Cambria"/>
              <a:ea typeface="Cambria"/>
              <a:cs typeface="Cambria"/>
              <a:sym typeface="Cambria"/>
            </a:endParaRPr>
          </a:p>
          <a:p>
            <a:pPr indent="0" lvl="0" marL="0" rtl="0">
              <a:spcBef>
                <a:spcPts val="1600"/>
              </a:spcBef>
              <a:spcAft>
                <a:spcPts val="0"/>
              </a:spcAft>
              <a:buNone/>
            </a:pPr>
            <a:r>
              <a:t/>
            </a:r>
            <a:endParaRPr sz="1800">
              <a:latin typeface="Cambria"/>
              <a:ea typeface="Cambria"/>
              <a:cs typeface="Cambria"/>
              <a:sym typeface="Cambria"/>
            </a:endParaRPr>
          </a:p>
          <a:p>
            <a:pPr indent="0" lvl="0" marL="0" rtl="0">
              <a:spcBef>
                <a:spcPts val="1600"/>
              </a:spcBef>
              <a:spcAft>
                <a:spcPts val="1600"/>
              </a:spcAft>
              <a:buNone/>
            </a:pPr>
            <a:r>
              <a:t/>
            </a:r>
            <a:endParaRPr>
              <a:latin typeface="Andika"/>
              <a:ea typeface="Andika"/>
              <a:cs typeface="Andika"/>
              <a:sym typeface="Andika"/>
            </a:endParaRPr>
          </a:p>
        </p:txBody>
      </p:sp>
      <p:sp>
        <p:nvSpPr>
          <p:cNvPr id="164" name="Shape 164"/>
          <p:cNvSpPr txBox="1"/>
          <p:nvPr/>
        </p:nvSpPr>
        <p:spPr>
          <a:xfrm>
            <a:off x="6804875" y="4637475"/>
            <a:ext cx="2137500" cy="408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Andika"/>
                <a:ea typeface="Andika"/>
                <a:cs typeface="Andika"/>
                <a:sym typeface="Andika"/>
              </a:rPr>
              <a:t>Coach Karl’s CREW</a:t>
            </a:r>
            <a:endParaRPr>
              <a:solidFill>
                <a:srgbClr val="FFFFFF"/>
              </a:solidFill>
              <a:latin typeface="Andika"/>
              <a:ea typeface="Andika"/>
              <a:cs typeface="Andika"/>
              <a:sym typeface="Andika"/>
            </a:endParaRPr>
          </a:p>
        </p:txBody>
      </p:sp>
      <p:pic>
        <p:nvPicPr>
          <p:cNvPr id="165" name="Shape 165"/>
          <p:cNvPicPr preferRelativeResize="0"/>
          <p:nvPr/>
        </p:nvPicPr>
        <p:blipFill>
          <a:blip r:embed="rId3">
            <a:alphaModFix/>
          </a:blip>
          <a:stretch>
            <a:fillRect/>
          </a:stretch>
        </p:blipFill>
        <p:spPr>
          <a:xfrm>
            <a:off x="3531875" y="331550"/>
            <a:ext cx="1090525" cy="820925"/>
          </a:xfrm>
          <a:prstGeom prst="rect">
            <a:avLst/>
          </a:prstGeom>
          <a:noFill/>
          <a:ln>
            <a:noFill/>
          </a:ln>
        </p:spPr>
      </p:pic>
      <p:sp>
        <p:nvSpPr>
          <p:cNvPr id="166" name="Shape 166"/>
          <p:cNvSpPr txBox="1"/>
          <p:nvPr/>
        </p:nvSpPr>
        <p:spPr>
          <a:xfrm>
            <a:off x="77250" y="3238725"/>
            <a:ext cx="3263100" cy="1495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500">
                <a:solidFill>
                  <a:srgbClr val="FFFFFF"/>
                </a:solidFill>
                <a:latin typeface="Andika"/>
                <a:ea typeface="Andika"/>
                <a:cs typeface="Andika"/>
                <a:sym typeface="Andika"/>
              </a:rPr>
              <a:t>“Nothing is gained without hard work.”</a:t>
            </a:r>
            <a:endParaRPr sz="2500">
              <a:solidFill>
                <a:srgbClr val="FFFFFF"/>
              </a:solidFill>
              <a:latin typeface="Andika"/>
              <a:ea typeface="Andika"/>
              <a:cs typeface="Andika"/>
              <a:sym typeface="Andika"/>
            </a:endParaRPr>
          </a:p>
        </p:txBody>
      </p:sp>
      <p:pic>
        <p:nvPicPr>
          <p:cNvPr id="167" name="Shape 167"/>
          <p:cNvPicPr preferRelativeResize="0"/>
          <p:nvPr/>
        </p:nvPicPr>
        <p:blipFill>
          <a:blip r:embed="rId4">
            <a:alphaModFix/>
          </a:blip>
          <a:stretch>
            <a:fillRect/>
          </a:stretch>
        </p:blipFill>
        <p:spPr>
          <a:xfrm>
            <a:off x="95263" y="610375"/>
            <a:ext cx="3227076" cy="242030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1" name="Shape 171"/>
        <p:cNvGrpSpPr/>
        <p:nvPr/>
      </p:nvGrpSpPr>
      <p:grpSpPr>
        <a:xfrm>
          <a:off x="0" y="0"/>
          <a:ext cx="0" cy="0"/>
          <a:chOff x="0" y="0"/>
          <a:chExt cx="0" cy="0"/>
        </a:xfrm>
      </p:grpSpPr>
      <p:sp>
        <p:nvSpPr>
          <p:cNvPr id="172" name="Shape 172"/>
          <p:cNvSpPr txBox="1"/>
          <p:nvPr>
            <p:ph type="title"/>
          </p:nvPr>
        </p:nvSpPr>
        <p:spPr>
          <a:xfrm>
            <a:off x="4211875" y="170750"/>
            <a:ext cx="46491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5700">
                <a:latin typeface="Bangers"/>
                <a:ea typeface="Bangers"/>
                <a:cs typeface="Bangers"/>
                <a:sym typeface="Bangers"/>
              </a:rPr>
              <a:t>John Hammill </a:t>
            </a:r>
            <a:endParaRPr sz="5700">
              <a:latin typeface="Bangers"/>
              <a:ea typeface="Bangers"/>
              <a:cs typeface="Bangers"/>
              <a:sym typeface="Bangers"/>
            </a:endParaRPr>
          </a:p>
        </p:txBody>
      </p:sp>
      <p:sp>
        <p:nvSpPr>
          <p:cNvPr id="173" name="Shape 173"/>
          <p:cNvSpPr txBox="1"/>
          <p:nvPr>
            <p:ph idx="2" type="body"/>
          </p:nvPr>
        </p:nvSpPr>
        <p:spPr>
          <a:xfrm>
            <a:off x="3531875" y="1152475"/>
            <a:ext cx="5300400" cy="3416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rgbClr val="FFFFFF"/>
                </a:solidFill>
                <a:latin typeface="Andika"/>
                <a:ea typeface="Andika"/>
                <a:cs typeface="Andika"/>
                <a:sym typeface="Andika"/>
              </a:rPr>
              <a:t>This veteran is a hero in our eyes because…</a:t>
            </a:r>
            <a:endParaRPr sz="2000">
              <a:solidFill>
                <a:srgbClr val="FFFFFF"/>
              </a:solidFill>
              <a:latin typeface="Andika"/>
              <a:ea typeface="Andika"/>
              <a:cs typeface="Andika"/>
              <a:sym typeface="Andika"/>
            </a:endParaRPr>
          </a:p>
          <a:p>
            <a:pPr indent="0" lvl="0" marL="0" rtl="0" algn="ctr">
              <a:spcBef>
                <a:spcPts val="1600"/>
              </a:spcBef>
              <a:spcAft>
                <a:spcPts val="1600"/>
              </a:spcAft>
              <a:buNone/>
            </a:pPr>
            <a:r>
              <a:rPr lang="en" sz="2000">
                <a:solidFill>
                  <a:srgbClr val="FFFFFF"/>
                </a:solidFill>
                <a:latin typeface="Andika"/>
                <a:ea typeface="Andika"/>
                <a:cs typeface="Andika"/>
                <a:sym typeface="Andika"/>
              </a:rPr>
              <a:t>he makes the choice to ris</a:t>
            </a:r>
            <a:r>
              <a:rPr lang="en" sz="2000">
                <a:solidFill>
                  <a:srgbClr val="FFFFFF"/>
                </a:solidFill>
                <a:latin typeface="Andika"/>
                <a:ea typeface="Andika"/>
                <a:cs typeface="Andika"/>
                <a:sym typeface="Andika"/>
              </a:rPr>
              <a:t>k his life everyday for people he may not even know. He knew the risks of joining the military, but is still protecting and defending us everyday. This is what makes him such a hero.</a:t>
            </a:r>
            <a:endParaRPr sz="2000">
              <a:solidFill>
                <a:srgbClr val="FFFFFF"/>
              </a:solidFill>
              <a:latin typeface="Andika"/>
              <a:ea typeface="Andika"/>
              <a:cs typeface="Andika"/>
              <a:sym typeface="Andika"/>
            </a:endParaRPr>
          </a:p>
        </p:txBody>
      </p:sp>
      <p:sp>
        <p:nvSpPr>
          <p:cNvPr id="174" name="Shape 174"/>
          <p:cNvSpPr txBox="1"/>
          <p:nvPr/>
        </p:nvSpPr>
        <p:spPr>
          <a:xfrm>
            <a:off x="7155175" y="4715250"/>
            <a:ext cx="2137500" cy="262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Andika"/>
                <a:ea typeface="Andika"/>
                <a:cs typeface="Andika"/>
                <a:sym typeface="Andika"/>
              </a:rPr>
              <a:t>Kerbis</a:t>
            </a:r>
            <a:endParaRPr>
              <a:solidFill>
                <a:srgbClr val="FFFFFF"/>
              </a:solidFill>
              <a:latin typeface="Andika"/>
              <a:ea typeface="Andika"/>
              <a:cs typeface="Andika"/>
              <a:sym typeface="Andika"/>
            </a:endParaRPr>
          </a:p>
        </p:txBody>
      </p:sp>
      <p:pic>
        <p:nvPicPr>
          <p:cNvPr id="175" name="Shape 175"/>
          <p:cNvPicPr preferRelativeResize="0"/>
          <p:nvPr/>
        </p:nvPicPr>
        <p:blipFill>
          <a:blip r:embed="rId3">
            <a:alphaModFix amt="13000"/>
          </a:blip>
          <a:stretch>
            <a:fillRect/>
          </a:stretch>
        </p:blipFill>
        <p:spPr>
          <a:xfrm>
            <a:off x="109524" y="121450"/>
            <a:ext cx="3263099" cy="3250375"/>
          </a:xfrm>
          <a:prstGeom prst="rect">
            <a:avLst/>
          </a:prstGeom>
          <a:noFill/>
          <a:ln>
            <a:noFill/>
          </a:ln>
        </p:spPr>
      </p:pic>
      <p:pic>
        <p:nvPicPr>
          <p:cNvPr id="176" name="Shape 176"/>
          <p:cNvPicPr preferRelativeResize="0"/>
          <p:nvPr/>
        </p:nvPicPr>
        <p:blipFill>
          <a:blip r:embed="rId4">
            <a:alphaModFix/>
          </a:blip>
          <a:stretch>
            <a:fillRect/>
          </a:stretch>
        </p:blipFill>
        <p:spPr>
          <a:xfrm>
            <a:off x="3531875" y="331550"/>
            <a:ext cx="1090525" cy="820925"/>
          </a:xfrm>
          <a:prstGeom prst="rect">
            <a:avLst/>
          </a:prstGeom>
          <a:noFill/>
          <a:ln>
            <a:noFill/>
          </a:ln>
        </p:spPr>
      </p:pic>
      <p:sp>
        <p:nvSpPr>
          <p:cNvPr id="177" name="Shape 177"/>
          <p:cNvSpPr txBox="1"/>
          <p:nvPr/>
        </p:nvSpPr>
        <p:spPr>
          <a:xfrm>
            <a:off x="125725" y="3509000"/>
            <a:ext cx="3263100" cy="1291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500">
                <a:solidFill>
                  <a:srgbClr val="FFFFFF"/>
                </a:solidFill>
                <a:latin typeface="Andika"/>
                <a:ea typeface="Andika"/>
                <a:cs typeface="Andika"/>
                <a:sym typeface="Andika"/>
              </a:rPr>
              <a:t>“</a:t>
            </a:r>
            <a:r>
              <a:rPr lang="en" sz="1800">
                <a:solidFill>
                  <a:srgbClr val="FFFFFF"/>
                </a:solidFill>
                <a:latin typeface="Andika"/>
                <a:ea typeface="Andika"/>
                <a:cs typeface="Andika"/>
                <a:sym typeface="Andika"/>
              </a:rPr>
              <a:t>Some of the greatest and most successful people have served in the military.”</a:t>
            </a:r>
            <a:endParaRPr sz="1800">
              <a:solidFill>
                <a:srgbClr val="FFFFFF"/>
              </a:solidFill>
              <a:latin typeface="Andika"/>
              <a:ea typeface="Andika"/>
              <a:cs typeface="Andika"/>
              <a:sym typeface="Andika"/>
            </a:endParaRPr>
          </a:p>
        </p:txBody>
      </p:sp>
      <p:sp>
        <p:nvSpPr>
          <p:cNvPr id="178" name="Shape 178"/>
          <p:cNvSpPr txBox="1"/>
          <p:nvPr/>
        </p:nvSpPr>
        <p:spPr>
          <a:xfrm>
            <a:off x="400050" y="1337325"/>
            <a:ext cx="2720400" cy="5727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sz="3000">
                <a:solidFill>
                  <a:srgbClr val="FFFFFF"/>
                </a:solidFill>
                <a:latin typeface="Bangers"/>
                <a:ea typeface="Bangers"/>
                <a:cs typeface="Bangers"/>
                <a:sym typeface="Bangers"/>
              </a:rPr>
              <a:t>Image goes here</a:t>
            </a:r>
            <a:endParaRPr sz="3000">
              <a:solidFill>
                <a:srgbClr val="FFFFFF"/>
              </a:solidFill>
              <a:latin typeface="Bangers"/>
              <a:ea typeface="Bangers"/>
              <a:cs typeface="Bangers"/>
              <a:sym typeface="Bangers"/>
            </a:endParaRPr>
          </a:p>
        </p:txBody>
      </p:sp>
      <p:pic>
        <p:nvPicPr>
          <p:cNvPr id="179" name="Shape 179"/>
          <p:cNvPicPr preferRelativeResize="0"/>
          <p:nvPr/>
        </p:nvPicPr>
        <p:blipFill>
          <a:blip r:embed="rId5">
            <a:alphaModFix/>
          </a:blip>
          <a:stretch>
            <a:fillRect/>
          </a:stretch>
        </p:blipFill>
        <p:spPr>
          <a:xfrm>
            <a:off x="125725" y="121450"/>
            <a:ext cx="3246900" cy="325037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3" name="Shape 183"/>
        <p:cNvGrpSpPr/>
        <p:nvPr/>
      </p:nvGrpSpPr>
      <p:grpSpPr>
        <a:xfrm>
          <a:off x="0" y="0"/>
          <a:ext cx="0" cy="0"/>
          <a:chOff x="0" y="0"/>
          <a:chExt cx="0" cy="0"/>
        </a:xfrm>
      </p:grpSpPr>
      <p:sp>
        <p:nvSpPr>
          <p:cNvPr id="184" name="Shape 184"/>
          <p:cNvSpPr txBox="1"/>
          <p:nvPr>
            <p:ph type="title"/>
          </p:nvPr>
        </p:nvSpPr>
        <p:spPr>
          <a:xfrm>
            <a:off x="4211875" y="170750"/>
            <a:ext cx="46491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5700">
                <a:latin typeface="Bangers"/>
                <a:ea typeface="Bangers"/>
                <a:cs typeface="Bangers"/>
                <a:sym typeface="Bangers"/>
              </a:rPr>
              <a:t>David Kerr</a:t>
            </a:r>
            <a:endParaRPr sz="5700">
              <a:latin typeface="Bangers"/>
              <a:ea typeface="Bangers"/>
              <a:cs typeface="Bangers"/>
              <a:sym typeface="Bangers"/>
            </a:endParaRPr>
          </a:p>
        </p:txBody>
      </p:sp>
      <p:sp>
        <p:nvSpPr>
          <p:cNvPr id="185" name="Shape 185"/>
          <p:cNvSpPr txBox="1"/>
          <p:nvPr>
            <p:ph idx="2" type="body"/>
          </p:nvPr>
        </p:nvSpPr>
        <p:spPr>
          <a:xfrm>
            <a:off x="3531875" y="1152475"/>
            <a:ext cx="5300400" cy="3416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rgbClr val="FFFFFF"/>
                </a:solidFill>
                <a:latin typeface="Andika"/>
                <a:ea typeface="Andika"/>
                <a:cs typeface="Andika"/>
                <a:sym typeface="Andika"/>
              </a:rPr>
              <a:t>This veteran is a hero in our eyes because…</a:t>
            </a:r>
            <a:endParaRPr sz="2000">
              <a:solidFill>
                <a:srgbClr val="FFFFFF"/>
              </a:solidFill>
              <a:latin typeface="Andika"/>
              <a:ea typeface="Andika"/>
              <a:cs typeface="Andika"/>
              <a:sym typeface="Andika"/>
            </a:endParaRPr>
          </a:p>
          <a:p>
            <a:pPr indent="0" lvl="0" marL="0">
              <a:spcBef>
                <a:spcPts val="1600"/>
              </a:spcBef>
              <a:spcAft>
                <a:spcPts val="0"/>
              </a:spcAft>
              <a:buNone/>
            </a:pPr>
            <a:r>
              <a:rPr lang="en" sz="1800"/>
              <a:t>he persevered through his service in the military. David said that teamwork and collaboration is very important in the military and throughout life. Major Kerr stayed connected with his family. We are all inspired by him and we admire his sacrifice for our country.</a:t>
            </a:r>
            <a:endParaRPr sz="1800"/>
          </a:p>
          <a:p>
            <a:pPr indent="0" lvl="0" marL="0" rtl="0">
              <a:spcBef>
                <a:spcPts val="1600"/>
              </a:spcBef>
              <a:spcAft>
                <a:spcPts val="0"/>
              </a:spcAft>
              <a:buNone/>
            </a:pPr>
            <a:r>
              <a:t/>
            </a:r>
            <a:endParaRPr>
              <a:latin typeface="Andika"/>
              <a:ea typeface="Andika"/>
              <a:cs typeface="Andika"/>
              <a:sym typeface="Andika"/>
            </a:endParaRPr>
          </a:p>
          <a:p>
            <a:pPr indent="0" lvl="0" marL="0" rtl="0">
              <a:spcBef>
                <a:spcPts val="1600"/>
              </a:spcBef>
              <a:spcAft>
                <a:spcPts val="1600"/>
              </a:spcAft>
              <a:buNone/>
            </a:pPr>
            <a:r>
              <a:t/>
            </a:r>
            <a:endParaRPr>
              <a:latin typeface="Andika"/>
              <a:ea typeface="Andika"/>
              <a:cs typeface="Andika"/>
              <a:sym typeface="Andika"/>
            </a:endParaRPr>
          </a:p>
        </p:txBody>
      </p:sp>
      <p:sp>
        <p:nvSpPr>
          <p:cNvPr id="186" name="Shape 186"/>
          <p:cNvSpPr txBox="1"/>
          <p:nvPr/>
        </p:nvSpPr>
        <p:spPr>
          <a:xfrm>
            <a:off x="7155175" y="4715250"/>
            <a:ext cx="2137500" cy="262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Andika"/>
                <a:ea typeface="Andika"/>
                <a:cs typeface="Andika"/>
                <a:sym typeface="Andika"/>
              </a:rPr>
              <a:t>Crew</a:t>
            </a:r>
            <a:endParaRPr>
              <a:solidFill>
                <a:srgbClr val="FFFFFF"/>
              </a:solidFill>
              <a:latin typeface="Andika"/>
              <a:ea typeface="Andika"/>
              <a:cs typeface="Andika"/>
              <a:sym typeface="Andika"/>
            </a:endParaRPr>
          </a:p>
        </p:txBody>
      </p:sp>
      <p:pic>
        <p:nvPicPr>
          <p:cNvPr id="187" name="Shape 187"/>
          <p:cNvPicPr preferRelativeResize="0"/>
          <p:nvPr/>
        </p:nvPicPr>
        <p:blipFill>
          <a:blip r:embed="rId3">
            <a:alphaModFix/>
          </a:blip>
          <a:stretch>
            <a:fillRect/>
          </a:stretch>
        </p:blipFill>
        <p:spPr>
          <a:xfrm>
            <a:off x="3531875" y="331550"/>
            <a:ext cx="1090525" cy="820925"/>
          </a:xfrm>
          <a:prstGeom prst="rect">
            <a:avLst/>
          </a:prstGeom>
          <a:noFill/>
          <a:ln>
            <a:noFill/>
          </a:ln>
        </p:spPr>
      </p:pic>
      <p:sp>
        <p:nvSpPr>
          <p:cNvPr id="188" name="Shape 188"/>
          <p:cNvSpPr txBox="1"/>
          <p:nvPr/>
        </p:nvSpPr>
        <p:spPr>
          <a:xfrm>
            <a:off x="125725" y="3509000"/>
            <a:ext cx="3263100" cy="1291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500">
                <a:solidFill>
                  <a:srgbClr val="FFFFFF"/>
                </a:solidFill>
                <a:latin typeface="Andika"/>
                <a:ea typeface="Andika"/>
                <a:cs typeface="Andika"/>
                <a:sym typeface="Andika"/>
              </a:rPr>
              <a:t>“It’s all about the service to others.”</a:t>
            </a:r>
            <a:endParaRPr sz="2500">
              <a:solidFill>
                <a:srgbClr val="FFFFFF"/>
              </a:solidFill>
              <a:latin typeface="Andika"/>
              <a:ea typeface="Andika"/>
              <a:cs typeface="Andika"/>
              <a:sym typeface="Andika"/>
            </a:endParaRPr>
          </a:p>
        </p:txBody>
      </p:sp>
      <p:pic>
        <p:nvPicPr>
          <p:cNvPr descr="IMG_2846.JPG" id="189" name="Shape 189"/>
          <p:cNvPicPr preferRelativeResize="0"/>
          <p:nvPr/>
        </p:nvPicPr>
        <p:blipFill>
          <a:blip r:embed="rId4">
            <a:alphaModFix/>
          </a:blip>
          <a:stretch>
            <a:fillRect/>
          </a:stretch>
        </p:blipFill>
        <p:spPr>
          <a:xfrm>
            <a:off x="476121" y="92600"/>
            <a:ext cx="2562301" cy="341640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3" name="Shape 193"/>
        <p:cNvGrpSpPr/>
        <p:nvPr/>
      </p:nvGrpSpPr>
      <p:grpSpPr>
        <a:xfrm>
          <a:off x="0" y="0"/>
          <a:ext cx="0" cy="0"/>
          <a:chOff x="0" y="0"/>
          <a:chExt cx="0" cy="0"/>
        </a:xfrm>
      </p:grpSpPr>
      <p:sp>
        <p:nvSpPr>
          <p:cNvPr id="194" name="Shape 194"/>
          <p:cNvSpPr txBox="1"/>
          <p:nvPr>
            <p:ph type="title"/>
          </p:nvPr>
        </p:nvSpPr>
        <p:spPr>
          <a:xfrm>
            <a:off x="4211875" y="170750"/>
            <a:ext cx="46491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5700">
                <a:latin typeface="Bangers"/>
                <a:ea typeface="Bangers"/>
                <a:cs typeface="Bangers"/>
                <a:sym typeface="Bangers"/>
              </a:rPr>
              <a:t>Ken Knight</a:t>
            </a:r>
            <a:endParaRPr sz="5700">
              <a:latin typeface="Bangers"/>
              <a:ea typeface="Bangers"/>
              <a:cs typeface="Bangers"/>
              <a:sym typeface="Bangers"/>
            </a:endParaRPr>
          </a:p>
        </p:txBody>
      </p:sp>
      <p:sp>
        <p:nvSpPr>
          <p:cNvPr id="195" name="Shape 195"/>
          <p:cNvSpPr txBox="1"/>
          <p:nvPr>
            <p:ph idx="2" type="body"/>
          </p:nvPr>
        </p:nvSpPr>
        <p:spPr>
          <a:xfrm>
            <a:off x="3531875" y="1152475"/>
            <a:ext cx="5530200" cy="3416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rgbClr val="FFFFFF"/>
                </a:solidFill>
                <a:latin typeface="Andika"/>
                <a:ea typeface="Andika"/>
                <a:cs typeface="Andika"/>
                <a:sym typeface="Andika"/>
              </a:rPr>
              <a:t>This veteran is a hero in our eyes because…</a:t>
            </a:r>
            <a:endParaRPr sz="2000">
              <a:solidFill>
                <a:srgbClr val="FFFFFF"/>
              </a:solidFill>
              <a:latin typeface="Andika"/>
              <a:ea typeface="Andika"/>
              <a:cs typeface="Andika"/>
              <a:sym typeface="Andika"/>
            </a:endParaRPr>
          </a:p>
          <a:p>
            <a:pPr indent="-342900" lvl="0" marL="457200" rtl="0">
              <a:spcBef>
                <a:spcPts val="1600"/>
              </a:spcBef>
              <a:spcAft>
                <a:spcPts val="0"/>
              </a:spcAft>
              <a:buSzPts val="1800"/>
              <a:buFont typeface="Andika"/>
              <a:buChar char="●"/>
            </a:pPr>
            <a:r>
              <a:rPr lang="en" sz="1800">
                <a:latin typeface="Andika"/>
                <a:ea typeface="Andika"/>
                <a:cs typeface="Andika"/>
                <a:sym typeface="Andika"/>
              </a:rPr>
              <a:t>He risked his life to save others.</a:t>
            </a:r>
            <a:endParaRPr sz="1800">
              <a:latin typeface="Andika"/>
              <a:ea typeface="Andika"/>
              <a:cs typeface="Andika"/>
              <a:sym typeface="Andika"/>
            </a:endParaRPr>
          </a:p>
          <a:p>
            <a:pPr indent="-342900" lvl="0" marL="457200" rtl="0">
              <a:spcBef>
                <a:spcPts val="0"/>
              </a:spcBef>
              <a:spcAft>
                <a:spcPts val="0"/>
              </a:spcAft>
              <a:buSzPts val="1800"/>
              <a:buFont typeface="Andika"/>
              <a:buChar char="●"/>
            </a:pPr>
            <a:r>
              <a:rPr lang="en" sz="1800">
                <a:latin typeface="Andika"/>
                <a:ea typeface="Andika"/>
                <a:cs typeface="Andika"/>
                <a:sym typeface="Andika"/>
              </a:rPr>
              <a:t>When he was not on missions,  he volunteered at an </a:t>
            </a:r>
            <a:r>
              <a:rPr lang="en" sz="1800">
                <a:latin typeface="Andika"/>
                <a:ea typeface="Andika"/>
                <a:cs typeface="Andika"/>
                <a:sym typeface="Andika"/>
              </a:rPr>
              <a:t>orphanage in Vietnam</a:t>
            </a:r>
            <a:r>
              <a:rPr lang="en" sz="1800">
                <a:latin typeface="Andika"/>
                <a:ea typeface="Andika"/>
                <a:cs typeface="Andika"/>
                <a:sym typeface="Andika"/>
              </a:rPr>
              <a:t>. </a:t>
            </a:r>
            <a:endParaRPr sz="1800">
              <a:latin typeface="Andika"/>
              <a:ea typeface="Andika"/>
              <a:cs typeface="Andika"/>
              <a:sym typeface="Andika"/>
            </a:endParaRPr>
          </a:p>
          <a:p>
            <a:pPr indent="-342900" lvl="0" marL="457200" rtl="0">
              <a:spcBef>
                <a:spcPts val="0"/>
              </a:spcBef>
              <a:spcAft>
                <a:spcPts val="0"/>
              </a:spcAft>
              <a:buSzPts val="1800"/>
              <a:buFont typeface="Andika"/>
              <a:buChar char="●"/>
            </a:pPr>
            <a:r>
              <a:rPr lang="en" sz="1800">
                <a:latin typeface="Andika"/>
                <a:ea typeface="Andika"/>
                <a:cs typeface="Andika"/>
                <a:sym typeface="Andika"/>
              </a:rPr>
              <a:t>He did not let nasty comments from others get him down when he returned to the U.S..</a:t>
            </a:r>
            <a:endParaRPr sz="1800">
              <a:latin typeface="Andika"/>
              <a:ea typeface="Andika"/>
              <a:cs typeface="Andika"/>
              <a:sym typeface="Andika"/>
            </a:endParaRPr>
          </a:p>
          <a:p>
            <a:pPr indent="-342900" lvl="0" marL="457200" rtl="0">
              <a:spcBef>
                <a:spcPts val="0"/>
              </a:spcBef>
              <a:spcAft>
                <a:spcPts val="0"/>
              </a:spcAft>
              <a:buSzPts val="1800"/>
              <a:buFont typeface="Andika"/>
              <a:buChar char="●"/>
            </a:pPr>
            <a:r>
              <a:rPr lang="en" sz="1800">
                <a:latin typeface="Andika"/>
                <a:ea typeface="Andika"/>
                <a:cs typeface="Andika"/>
                <a:sym typeface="Andika"/>
              </a:rPr>
              <a:t>He supported his fellow veterans. </a:t>
            </a:r>
            <a:endParaRPr sz="1800">
              <a:latin typeface="Andika"/>
              <a:ea typeface="Andika"/>
              <a:cs typeface="Andika"/>
              <a:sym typeface="Andika"/>
            </a:endParaRPr>
          </a:p>
          <a:p>
            <a:pPr indent="-342900" lvl="0" marL="457200" rtl="0">
              <a:spcBef>
                <a:spcPts val="0"/>
              </a:spcBef>
              <a:spcAft>
                <a:spcPts val="0"/>
              </a:spcAft>
              <a:buSzPts val="1800"/>
              <a:buFont typeface="Andika"/>
              <a:buChar char="●"/>
            </a:pPr>
            <a:r>
              <a:rPr lang="en" sz="1800">
                <a:latin typeface="Andika"/>
                <a:ea typeface="Andika"/>
                <a:cs typeface="Andika"/>
                <a:sym typeface="Andika"/>
              </a:rPr>
              <a:t>He was determined to safely return U.S. combat soldiers to base.</a:t>
            </a:r>
            <a:endParaRPr sz="1800">
              <a:latin typeface="Andika"/>
              <a:ea typeface="Andika"/>
              <a:cs typeface="Andika"/>
              <a:sym typeface="Andika"/>
            </a:endParaRPr>
          </a:p>
        </p:txBody>
      </p:sp>
      <p:sp>
        <p:nvSpPr>
          <p:cNvPr id="196" name="Shape 196"/>
          <p:cNvSpPr txBox="1"/>
          <p:nvPr/>
        </p:nvSpPr>
        <p:spPr>
          <a:xfrm>
            <a:off x="7155175" y="4715250"/>
            <a:ext cx="2137500" cy="99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Andika"/>
                <a:ea typeface="Andika"/>
                <a:cs typeface="Andika"/>
                <a:sym typeface="Andika"/>
              </a:rPr>
              <a:t>Ms. Roberts’s Crew</a:t>
            </a:r>
            <a:endParaRPr>
              <a:solidFill>
                <a:srgbClr val="FFFFFF"/>
              </a:solidFill>
              <a:latin typeface="Andika"/>
              <a:ea typeface="Andika"/>
              <a:cs typeface="Andika"/>
              <a:sym typeface="Andika"/>
            </a:endParaRPr>
          </a:p>
        </p:txBody>
      </p:sp>
      <p:pic>
        <p:nvPicPr>
          <p:cNvPr id="197" name="Shape 197"/>
          <p:cNvPicPr preferRelativeResize="0"/>
          <p:nvPr/>
        </p:nvPicPr>
        <p:blipFill>
          <a:blip r:embed="rId3">
            <a:alphaModFix/>
          </a:blip>
          <a:stretch>
            <a:fillRect/>
          </a:stretch>
        </p:blipFill>
        <p:spPr>
          <a:xfrm>
            <a:off x="3531875" y="331550"/>
            <a:ext cx="1090525" cy="820925"/>
          </a:xfrm>
          <a:prstGeom prst="rect">
            <a:avLst/>
          </a:prstGeom>
          <a:noFill/>
          <a:ln>
            <a:noFill/>
          </a:ln>
        </p:spPr>
      </p:pic>
      <p:sp>
        <p:nvSpPr>
          <p:cNvPr id="198" name="Shape 198"/>
          <p:cNvSpPr txBox="1"/>
          <p:nvPr/>
        </p:nvSpPr>
        <p:spPr>
          <a:xfrm>
            <a:off x="125725" y="3355876"/>
            <a:ext cx="3263100" cy="145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500">
                <a:solidFill>
                  <a:srgbClr val="FFFFFF"/>
                </a:solidFill>
                <a:latin typeface="Andika"/>
                <a:ea typeface="Andika"/>
                <a:cs typeface="Andika"/>
                <a:sym typeface="Andika"/>
              </a:rPr>
              <a:t>“</a:t>
            </a:r>
            <a:r>
              <a:rPr lang="en" sz="2500">
                <a:solidFill>
                  <a:srgbClr val="FFFFFF"/>
                </a:solidFill>
              </a:rPr>
              <a:t>...we learned how to lead, how to follow, and how to survive.</a:t>
            </a:r>
            <a:r>
              <a:rPr lang="en" sz="2500">
                <a:solidFill>
                  <a:srgbClr val="FFFFFF"/>
                </a:solidFill>
                <a:latin typeface="Andika"/>
                <a:ea typeface="Andika"/>
                <a:cs typeface="Andika"/>
                <a:sym typeface="Andika"/>
              </a:rPr>
              <a:t>”</a:t>
            </a:r>
            <a:endParaRPr sz="2500">
              <a:solidFill>
                <a:srgbClr val="FFFFFF"/>
              </a:solidFill>
              <a:latin typeface="Andika"/>
              <a:ea typeface="Andika"/>
              <a:cs typeface="Andika"/>
              <a:sym typeface="Andika"/>
            </a:endParaRPr>
          </a:p>
        </p:txBody>
      </p:sp>
      <p:pic>
        <p:nvPicPr>
          <p:cNvPr id="199" name="Shape 199"/>
          <p:cNvPicPr preferRelativeResize="0"/>
          <p:nvPr/>
        </p:nvPicPr>
        <p:blipFill>
          <a:blip r:embed="rId4">
            <a:alphaModFix/>
          </a:blip>
          <a:stretch>
            <a:fillRect/>
          </a:stretch>
        </p:blipFill>
        <p:spPr>
          <a:xfrm>
            <a:off x="46100" y="170750"/>
            <a:ext cx="3422350" cy="268957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3" name="Shape 203"/>
        <p:cNvGrpSpPr/>
        <p:nvPr/>
      </p:nvGrpSpPr>
      <p:grpSpPr>
        <a:xfrm>
          <a:off x="0" y="0"/>
          <a:ext cx="0" cy="0"/>
          <a:chOff x="0" y="0"/>
          <a:chExt cx="0" cy="0"/>
        </a:xfrm>
      </p:grpSpPr>
      <p:sp>
        <p:nvSpPr>
          <p:cNvPr id="204" name="Shape 204"/>
          <p:cNvSpPr txBox="1"/>
          <p:nvPr>
            <p:ph type="title"/>
          </p:nvPr>
        </p:nvSpPr>
        <p:spPr>
          <a:xfrm>
            <a:off x="4211875" y="170750"/>
            <a:ext cx="4649100" cy="572700"/>
          </a:xfrm>
          <a:prstGeom prst="rect">
            <a:avLst/>
          </a:prstGeom>
        </p:spPr>
        <p:txBody>
          <a:bodyPr anchorCtr="0" anchor="t" bIns="91425" lIns="91425" spcFirstLastPara="1" rIns="91425" wrap="square" tIns="91425">
            <a:noAutofit/>
          </a:bodyPr>
          <a:lstStyle/>
          <a:p>
            <a:pPr indent="0" lvl="0" marL="0" algn="ctr">
              <a:spcBef>
                <a:spcPts val="0"/>
              </a:spcBef>
              <a:spcAft>
                <a:spcPts val="0"/>
              </a:spcAft>
              <a:buNone/>
            </a:pPr>
            <a:r>
              <a:rPr lang="en" sz="5700">
                <a:latin typeface="Bangers"/>
                <a:ea typeface="Bangers"/>
                <a:cs typeface="Bangers"/>
                <a:sym typeface="Bangers"/>
              </a:rPr>
              <a:t>Terry Matlosz</a:t>
            </a:r>
            <a:endParaRPr sz="5700">
              <a:latin typeface="Bangers"/>
              <a:ea typeface="Bangers"/>
              <a:cs typeface="Bangers"/>
              <a:sym typeface="Bangers"/>
            </a:endParaRPr>
          </a:p>
        </p:txBody>
      </p:sp>
      <p:sp>
        <p:nvSpPr>
          <p:cNvPr id="205" name="Shape 205"/>
          <p:cNvSpPr txBox="1"/>
          <p:nvPr>
            <p:ph idx="2" type="body"/>
          </p:nvPr>
        </p:nvSpPr>
        <p:spPr>
          <a:xfrm>
            <a:off x="3531875" y="1152475"/>
            <a:ext cx="5300400" cy="3416400"/>
          </a:xfrm>
          <a:prstGeom prst="rect">
            <a:avLst/>
          </a:prstGeom>
        </p:spPr>
        <p:txBody>
          <a:bodyPr anchorCtr="0" anchor="t" bIns="91425" lIns="91425" spcFirstLastPara="1" rIns="91425" wrap="square" tIns="91425">
            <a:noAutofit/>
          </a:bodyPr>
          <a:lstStyle/>
          <a:p>
            <a:pPr indent="0" lvl="0" marL="0" algn="ctr">
              <a:spcBef>
                <a:spcPts val="0"/>
              </a:spcBef>
              <a:spcAft>
                <a:spcPts val="0"/>
              </a:spcAft>
              <a:buNone/>
            </a:pPr>
            <a:r>
              <a:rPr lang="en" sz="2000">
                <a:solidFill>
                  <a:srgbClr val="FFFFFF"/>
                </a:solidFill>
                <a:latin typeface="Andika"/>
                <a:ea typeface="Andika"/>
                <a:cs typeface="Andika"/>
                <a:sym typeface="Andika"/>
              </a:rPr>
              <a:t>This veteran is a hero in our eyes because…</a:t>
            </a:r>
            <a:endParaRPr sz="2000">
              <a:solidFill>
                <a:srgbClr val="FFFFFF"/>
              </a:solidFill>
              <a:latin typeface="Andika"/>
              <a:ea typeface="Andika"/>
              <a:cs typeface="Andika"/>
              <a:sym typeface="Andika"/>
            </a:endParaRPr>
          </a:p>
          <a:p>
            <a:pPr indent="-342900" lvl="0" marL="457200" rtl="0">
              <a:spcBef>
                <a:spcPts val="1600"/>
              </a:spcBef>
              <a:spcAft>
                <a:spcPts val="0"/>
              </a:spcAft>
              <a:buSzPts val="1800"/>
              <a:buFont typeface="Andika"/>
              <a:buChar char="●"/>
            </a:pPr>
            <a:r>
              <a:rPr lang="en" sz="1800">
                <a:latin typeface="Andika"/>
                <a:ea typeface="Andika"/>
                <a:cs typeface="Andika"/>
                <a:sym typeface="Andika"/>
              </a:rPr>
              <a:t>He risked his life to protect ours.</a:t>
            </a:r>
            <a:endParaRPr sz="1800">
              <a:latin typeface="Andika"/>
              <a:ea typeface="Andika"/>
              <a:cs typeface="Andika"/>
              <a:sym typeface="Andika"/>
            </a:endParaRPr>
          </a:p>
          <a:p>
            <a:pPr indent="-342900" lvl="0" marL="457200" rtl="0">
              <a:spcBef>
                <a:spcPts val="0"/>
              </a:spcBef>
              <a:spcAft>
                <a:spcPts val="0"/>
              </a:spcAft>
              <a:buSzPts val="1800"/>
              <a:buFont typeface="Andika"/>
              <a:buChar char="●"/>
            </a:pPr>
            <a:r>
              <a:rPr lang="en" sz="1800">
                <a:latin typeface="Andika"/>
                <a:ea typeface="Andika"/>
                <a:cs typeface="Andika"/>
                <a:sym typeface="Andika"/>
              </a:rPr>
              <a:t>He is a role model to  our crew because of his sacrifices.</a:t>
            </a:r>
            <a:endParaRPr sz="1800">
              <a:latin typeface="Andika"/>
              <a:ea typeface="Andika"/>
              <a:cs typeface="Andika"/>
              <a:sym typeface="Andika"/>
            </a:endParaRPr>
          </a:p>
          <a:p>
            <a:pPr indent="-342900" lvl="0" marL="457200" rtl="0">
              <a:spcBef>
                <a:spcPts val="0"/>
              </a:spcBef>
              <a:spcAft>
                <a:spcPts val="0"/>
              </a:spcAft>
              <a:buSzPts val="1800"/>
              <a:buFont typeface="Andika"/>
              <a:buChar char="●"/>
            </a:pPr>
            <a:r>
              <a:rPr lang="en" sz="1800">
                <a:latin typeface="Andika"/>
                <a:ea typeface="Andika"/>
                <a:cs typeface="Andika"/>
                <a:sym typeface="Andika"/>
              </a:rPr>
              <a:t>He showed integrity and honor while serving his country.</a:t>
            </a:r>
            <a:endParaRPr sz="1800">
              <a:latin typeface="Andika"/>
              <a:ea typeface="Andika"/>
              <a:cs typeface="Andika"/>
              <a:sym typeface="Andika"/>
            </a:endParaRPr>
          </a:p>
          <a:p>
            <a:pPr indent="-342900" lvl="0" marL="457200" rtl="0">
              <a:spcBef>
                <a:spcPts val="0"/>
              </a:spcBef>
              <a:spcAft>
                <a:spcPts val="0"/>
              </a:spcAft>
              <a:buSzPts val="1800"/>
              <a:buFont typeface="Andika"/>
              <a:buChar char="●"/>
            </a:pPr>
            <a:r>
              <a:rPr lang="en" sz="1800">
                <a:latin typeface="Andika"/>
                <a:ea typeface="Andika"/>
                <a:cs typeface="Andika"/>
                <a:sym typeface="Andika"/>
              </a:rPr>
              <a:t>He was separated  from his family for months at a time to keep us safe.</a:t>
            </a:r>
            <a:endParaRPr sz="1800">
              <a:latin typeface="Andika"/>
              <a:ea typeface="Andika"/>
              <a:cs typeface="Andika"/>
              <a:sym typeface="Andika"/>
            </a:endParaRPr>
          </a:p>
          <a:p>
            <a:pPr indent="-342900" lvl="0" marL="457200" rtl="0">
              <a:spcBef>
                <a:spcPts val="0"/>
              </a:spcBef>
              <a:spcAft>
                <a:spcPts val="0"/>
              </a:spcAft>
              <a:buSzPts val="1800"/>
              <a:buFont typeface="Andika"/>
              <a:buChar char="●"/>
            </a:pPr>
            <a:r>
              <a:rPr lang="en" sz="1800">
                <a:latin typeface="Andika"/>
                <a:ea typeface="Andika"/>
                <a:cs typeface="Andika"/>
                <a:sym typeface="Andika"/>
              </a:rPr>
              <a:t>He used his knowledge of mathematics to navigate through the water in military operations.</a:t>
            </a:r>
            <a:endParaRPr sz="1800">
              <a:latin typeface="Andika"/>
              <a:ea typeface="Andika"/>
              <a:cs typeface="Andika"/>
              <a:sym typeface="Andika"/>
            </a:endParaRPr>
          </a:p>
          <a:p>
            <a:pPr indent="0" lvl="0" marL="0" rtl="0">
              <a:spcBef>
                <a:spcPts val="1600"/>
              </a:spcBef>
              <a:spcAft>
                <a:spcPts val="0"/>
              </a:spcAft>
              <a:buNone/>
            </a:pPr>
            <a:r>
              <a:t/>
            </a:r>
            <a:endParaRPr>
              <a:latin typeface="Andika"/>
              <a:ea typeface="Andika"/>
              <a:cs typeface="Andika"/>
              <a:sym typeface="Andika"/>
            </a:endParaRPr>
          </a:p>
          <a:p>
            <a:pPr indent="0" lvl="0" marL="0">
              <a:spcBef>
                <a:spcPts val="1600"/>
              </a:spcBef>
              <a:spcAft>
                <a:spcPts val="1600"/>
              </a:spcAft>
              <a:buNone/>
            </a:pPr>
            <a:r>
              <a:t/>
            </a:r>
            <a:endParaRPr>
              <a:latin typeface="Andika"/>
              <a:ea typeface="Andika"/>
              <a:cs typeface="Andika"/>
              <a:sym typeface="Andika"/>
            </a:endParaRPr>
          </a:p>
        </p:txBody>
      </p:sp>
      <p:sp>
        <p:nvSpPr>
          <p:cNvPr id="206" name="Shape 206"/>
          <p:cNvSpPr txBox="1"/>
          <p:nvPr/>
        </p:nvSpPr>
        <p:spPr>
          <a:xfrm>
            <a:off x="7155175" y="4715250"/>
            <a:ext cx="2137500" cy="262800"/>
          </a:xfrm>
          <a:prstGeom prst="rect">
            <a:avLst/>
          </a:prstGeom>
          <a:noFill/>
          <a:ln>
            <a:noFill/>
          </a:ln>
        </p:spPr>
        <p:txBody>
          <a:bodyPr anchorCtr="0" anchor="t" bIns="91425" lIns="91425" spcFirstLastPara="1" rIns="91425" wrap="square" tIns="91425">
            <a:noAutofit/>
          </a:bodyPr>
          <a:lstStyle/>
          <a:p>
            <a:pPr indent="0" lvl="0" marL="0" algn="ctr">
              <a:spcBef>
                <a:spcPts val="0"/>
              </a:spcBef>
              <a:spcAft>
                <a:spcPts val="0"/>
              </a:spcAft>
              <a:buNone/>
            </a:pPr>
            <a:r>
              <a:rPr lang="en">
                <a:solidFill>
                  <a:srgbClr val="FFFFFF"/>
                </a:solidFill>
                <a:latin typeface="Andika"/>
                <a:ea typeface="Andika"/>
                <a:cs typeface="Andika"/>
                <a:sym typeface="Andika"/>
              </a:rPr>
              <a:t>Ms. Batson’s Crew</a:t>
            </a:r>
            <a:endParaRPr>
              <a:solidFill>
                <a:srgbClr val="FFFFFF"/>
              </a:solidFill>
              <a:latin typeface="Andika"/>
              <a:ea typeface="Andika"/>
              <a:cs typeface="Andika"/>
              <a:sym typeface="Andika"/>
            </a:endParaRPr>
          </a:p>
        </p:txBody>
      </p:sp>
      <p:pic>
        <p:nvPicPr>
          <p:cNvPr id="207" name="Shape 207"/>
          <p:cNvPicPr preferRelativeResize="0"/>
          <p:nvPr/>
        </p:nvPicPr>
        <p:blipFill>
          <a:blip r:embed="rId3">
            <a:alphaModFix/>
          </a:blip>
          <a:stretch>
            <a:fillRect/>
          </a:stretch>
        </p:blipFill>
        <p:spPr>
          <a:xfrm>
            <a:off x="109524" y="121450"/>
            <a:ext cx="3263099" cy="3250375"/>
          </a:xfrm>
          <a:prstGeom prst="rect">
            <a:avLst/>
          </a:prstGeom>
          <a:noFill/>
          <a:ln>
            <a:noFill/>
          </a:ln>
        </p:spPr>
      </p:pic>
      <p:pic>
        <p:nvPicPr>
          <p:cNvPr id="208" name="Shape 208"/>
          <p:cNvPicPr preferRelativeResize="0"/>
          <p:nvPr/>
        </p:nvPicPr>
        <p:blipFill>
          <a:blip r:embed="rId4">
            <a:alphaModFix/>
          </a:blip>
          <a:stretch>
            <a:fillRect/>
          </a:stretch>
        </p:blipFill>
        <p:spPr>
          <a:xfrm>
            <a:off x="3531875" y="331550"/>
            <a:ext cx="1090525" cy="820925"/>
          </a:xfrm>
          <a:prstGeom prst="rect">
            <a:avLst/>
          </a:prstGeom>
          <a:noFill/>
          <a:ln>
            <a:noFill/>
          </a:ln>
        </p:spPr>
      </p:pic>
      <p:sp>
        <p:nvSpPr>
          <p:cNvPr id="209" name="Shape 209"/>
          <p:cNvSpPr txBox="1"/>
          <p:nvPr/>
        </p:nvSpPr>
        <p:spPr>
          <a:xfrm>
            <a:off x="125725" y="3509000"/>
            <a:ext cx="3263100" cy="1291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300">
                <a:solidFill>
                  <a:srgbClr val="FFFFFF"/>
                </a:solidFill>
                <a:latin typeface="Andika"/>
                <a:ea typeface="Andika"/>
                <a:cs typeface="Andika"/>
                <a:sym typeface="Andika"/>
              </a:rPr>
              <a:t>“</a:t>
            </a:r>
            <a:r>
              <a:rPr lang="en">
                <a:solidFill>
                  <a:srgbClr val="FFFFFF"/>
                </a:solidFill>
                <a:latin typeface="Andika"/>
                <a:ea typeface="Andika"/>
                <a:cs typeface="Andika"/>
                <a:sym typeface="Andika"/>
              </a:rPr>
              <a:t>As we sit here and talk today, there are sailors submerged in a submarine fighting for our freedom. </a:t>
            </a:r>
            <a:endParaRPr>
              <a:solidFill>
                <a:srgbClr val="FFFFFF"/>
              </a:solidFill>
              <a:latin typeface="Andika"/>
              <a:ea typeface="Andika"/>
              <a:cs typeface="Andika"/>
              <a:sym typeface="Andika"/>
            </a:endParaRPr>
          </a:p>
          <a:p>
            <a:pPr indent="0" lvl="0" marL="0" algn="ctr">
              <a:spcBef>
                <a:spcPts val="0"/>
              </a:spcBef>
              <a:spcAft>
                <a:spcPts val="0"/>
              </a:spcAft>
              <a:buNone/>
            </a:pPr>
            <a:r>
              <a:rPr lang="en">
                <a:solidFill>
                  <a:srgbClr val="FFFFFF"/>
                </a:solidFill>
                <a:latin typeface="Andika"/>
                <a:ea typeface="Andika"/>
                <a:cs typeface="Andika"/>
                <a:sym typeface="Andika"/>
              </a:rPr>
              <a:t>Never forget.</a:t>
            </a:r>
            <a:r>
              <a:rPr lang="en" sz="2300">
                <a:solidFill>
                  <a:srgbClr val="FFFFFF"/>
                </a:solidFill>
                <a:latin typeface="Andika"/>
                <a:ea typeface="Andika"/>
                <a:cs typeface="Andika"/>
                <a:sym typeface="Andika"/>
              </a:rPr>
              <a:t>”</a:t>
            </a:r>
            <a:endParaRPr sz="2300">
              <a:solidFill>
                <a:srgbClr val="FFFFFF"/>
              </a:solidFill>
              <a:latin typeface="Andika"/>
              <a:ea typeface="Andika"/>
              <a:cs typeface="Andika"/>
              <a:sym typeface="Andika"/>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3" name="Shape 213"/>
        <p:cNvGrpSpPr/>
        <p:nvPr/>
      </p:nvGrpSpPr>
      <p:grpSpPr>
        <a:xfrm>
          <a:off x="0" y="0"/>
          <a:ext cx="0" cy="0"/>
          <a:chOff x="0" y="0"/>
          <a:chExt cx="0" cy="0"/>
        </a:xfrm>
      </p:grpSpPr>
      <p:sp>
        <p:nvSpPr>
          <p:cNvPr id="214" name="Shape 214"/>
          <p:cNvSpPr txBox="1"/>
          <p:nvPr>
            <p:ph type="title"/>
          </p:nvPr>
        </p:nvSpPr>
        <p:spPr>
          <a:xfrm>
            <a:off x="3560575" y="170750"/>
            <a:ext cx="53004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5700">
                <a:latin typeface="Bangers"/>
                <a:ea typeface="Bangers"/>
                <a:cs typeface="Bangers"/>
                <a:sym typeface="Bangers"/>
              </a:rPr>
              <a:t>Tiffany Martschink</a:t>
            </a:r>
            <a:endParaRPr sz="5700">
              <a:latin typeface="Bangers"/>
              <a:ea typeface="Bangers"/>
              <a:cs typeface="Bangers"/>
              <a:sym typeface="Bangers"/>
            </a:endParaRPr>
          </a:p>
        </p:txBody>
      </p:sp>
      <p:sp>
        <p:nvSpPr>
          <p:cNvPr id="215" name="Shape 215"/>
          <p:cNvSpPr txBox="1"/>
          <p:nvPr>
            <p:ph idx="2" type="body"/>
          </p:nvPr>
        </p:nvSpPr>
        <p:spPr>
          <a:xfrm>
            <a:off x="3531875" y="1152475"/>
            <a:ext cx="5300400" cy="3416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rgbClr val="FFFFFF"/>
                </a:solidFill>
                <a:latin typeface="Andika"/>
                <a:ea typeface="Andika"/>
                <a:cs typeface="Andika"/>
                <a:sym typeface="Andika"/>
              </a:rPr>
              <a:t>This veteran is a hero in our eyes because…</a:t>
            </a:r>
            <a:endParaRPr sz="2000">
              <a:solidFill>
                <a:srgbClr val="FFFFFF"/>
              </a:solidFill>
              <a:latin typeface="Andika"/>
              <a:ea typeface="Andika"/>
              <a:cs typeface="Andika"/>
              <a:sym typeface="Andika"/>
            </a:endParaRPr>
          </a:p>
          <a:p>
            <a:pPr indent="-342900" lvl="0" marL="457200" rtl="0">
              <a:spcBef>
                <a:spcPts val="1600"/>
              </a:spcBef>
              <a:spcAft>
                <a:spcPts val="0"/>
              </a:spcAft>
              <a:buSzPts val="1800"/>
              <a:buFont typeface="Andika"/>
              <a:buChar char="●"/>
            </a:pPr>
            <a:r>
              <a:rPr lang="en">
                <a:latin typeface="Andika"/>
                <a:ea typeface="Andika"/>
                <a:cs typeface="Andika"/>
                <a:sym typeface="Andika"/>
              </a:rPr>
              <a:t>She teaches people how to be a hero</a:t>
            </a:r>
            <a:endParaRPr>
              <a:latin typeface="Andika"/>
              <a:ea typeface="Andika"/>
              <a:cs typeface="Andika"/>
              <a:sym typeface="Andika"/>
            </a:endParaRPr>
          </a:p>
          <a:p>
            <a:pPr indent="-317500" lvl="0" marL="457200" rtl="0">
              <a:spcBef>
                <a:spcPts val="0"/>
              </a:spcBef>
              <a:spcAft>
                <a:spcPts val="0"/>
              </a:spcAft>
              <a:buSzPts val="1400"/>
              <a:buFont typeface="Andika"/>
              <a:buChar char="●"/>
            </a:pPr>
            <a:r>
              <a:rPr lang="en">
                <a:latin typeface="Andika"/>
                <a:ea typeface="Andika"/>
                <a:cs typeface="Andika"/>
                <a:sym typeface="Andika"/>
              </a:rPr>
              <a:t>She served 22 years</a:t>
            </a:r>
            <a:endParaRPr>
              <a:latin typeface="Andika"/>
              <a:ea typeface="Andika"/>
              <a:cs typeface="Andika"/>
              <a:sym typeface="Andika"/>
            </a:endParaRPr>
          </a:p>
          <a:p>
            <a:pPr indent="-317500" lvl="0" marL="457200" rtl="0">
              <a:spcBef>
                <a:spcPts val="0"/>
              </a:spcBef>
              <a:spcAft>
                <a:spcPts val="0"/>
              </a:spcAft>
              <a:buSzPts val="1400"/>
              <a:buFont typeface="Andika"/>
              <a:buChar char="●"/>
            </a:pPr>
            <a:r>
              <a:rPr lang="en">
                <a:latin typeface="Andika"/>
                <a:ea typeface="Andika"/>
                <a:cs typeface="Andika"/>
                <a:sym typeface="Andika"/>
              </a:rPr>
              <a:t>She is prepared to fight for our country’s safety</a:t>
            </a:r>
            <a:endParaRPr>
              <a:latin typeface="Andika"/>
              <a:ea typeface="Andika"/>
              <a:cs typeface="Andika"/>
              <a:sym typeface="Andika"/>
            </a:endParaRPr>
          </a:p>
          <a:p>
            <a:pPr indent="-317500" lvl="0" marL="457200" rtl="0">
              <a:spcBef>
                <a:spcPts val="0"/>
              </a:spcBef>
              <a:spcAft>
                <a:spcPts val="0"/>
              </a:spcAft>
              <a:buSzPts val="1400"/>
              <a:buFont typeface="Andika"/>
              <a:buChar char="●"/>
            </a:pPr>
            <a:r>
              <a:rPr lang="en">
                <a:latin typeface="Andika"/>
                <a:ea typeface="Andika"/>
                <a:cs typeface="Andika"/>
                <a:sym typeface="Andika"/>
              </a:rPr>
              <a:t>She is willing to risk her life for other people</a:t>
            </a:r>
            <a:endParaRPr>
              <a:latin typeface="Andika"/>
              <a:ea typeface="Andika"/>
              <a:cs typeface="Andika"/>
              <a:sym typeface="Andika"/>
            </a:endParaRPr>
          </a:p>
          <a:p>
            <a:pPr indent="-317500" lvl="0" marL="457200" rtl="0">
              <a:spcBef>
                <a:spcPts val="0"/>
              </a:spcBef>
              <a:spcAft>
                <a:spcPts val="0"/>
              </a:spcAft>
              <a:buSzPts val="1400"/>
              <a:buFont typeface="Andika"/>
              <a:buChar char="●"/>
            </a:pPr>
            <a:r>
              <a:rPr lang="en">
                <a:latin typeface="Andika"/>
                <a:ea typeface="Andika"/>
                <a:cs typeface="Andika"/>
                <a:sym typeface="Andika"/>
              </a:rPr>
              <a:t>Even when she wasn’t able to fight due to being allergic to the vaccines,she was still determined to serve her country </a:t>
            </a:r>
            <a:endParaRPr>
              <a:latin typeface="Andika"/>
              <a:ea typeface="Andika"/>
              <a:cs typeface="Andika"/>
              <a:sym typeface="Andika"/>
            </a:endParaRPr>
          </a:p>
          <a:p>
            <a:pPr indent="0" lvl="0" marL="0" rtl="0">
              <a:spcBef>
                <a:spcPts val="1600"/>
              </a:spcBef>
              <a:spcAft>
                <a:spcPts val="1600"/>
              </a:spcAft>
              <a:buNone/>
            </a:pPr>
            <a:r>
              <a:t/>
            </a:r>
            <a:endParaRPr>
              <a:latin typeface="Andika"/>
              <a:ea typeface="Andika"/>
              <a:cs typeface="Andika"/>
              <a:sym typeface="Andika"/>
            </a:endParaRPr>
          </a:p>
        </p:txBody>
      </p:sp>
      <p:sp>
        <p:nvSpPr>
          <p:cNvPr id="216" name="Shape 216"/>
          <p:cNvSpPr txBox="1"/>
          <p:nvPr/>
        </p:nvSpPr>
        <p:spPr>
          <a:xfrm>
            <a:off x="7155175" y="4715250"/>
            <a:ext cx="2137500" cy="262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Andika"/>
                <a:ea typeface="Andika"/>
                <a:cs typeface="Andika"/>
                <a:sym typeface="Andika"/>
              </a:rPr>
              <a:t>Mrs. Cannon’s Crew</a:t>
            </a:r>
            <a:endParaRPr>
              <a:solidFill>
                <a:srgbClr val="FFFFFF"/>
              </a:solidFill>
              <a:latin typeface="Andika"/>
              <a:ea typeface="Andika"/>
              <a:cs typeface="Andika"/>
              <a:sym typeface="Andika"/>
            </a:endParaRPr>
          </a:p>
        </p:txBody>
      </p:sp>
      <p:pic>
        <p:nvPicPr>
          <p:cNvPr descr="IMG_2547.JPG" id="217" name="Shape 217"/>
          <p:cNvPicPr preferRelativeResize="0"/>
          <p:nvPr/>
        </p:nvPicPr>
        <p:blipFill rotWithShape="1">
          <a:blip r:embed="rId3">
            <a:alphaModFix/>
          </a:blip>
          <a:srcRect b="0" l="12355" r="12348" t="0"/>
          <a:stretch/>
        </p:blipFill>
        <p:spPr>
          <a:xfrm>
            <a:off x="125724" y="170750"/>
            <a:ext cx="3263099" cy="3250376"/>
          </a:xfrm>
          <a:prstGeom prst="rect">
            <a:avLst/>
          </a:prstGeom>
          <a:noFill/>
          <a:ln>
            <a:noFill/>
          </a:ln>
        </p:spPr>
      </p:pic>
      <p:pic>
        <p:nvPicPr>
          <p:cNvPr id="218" name="Shape 218"/>
          <p:cNvPicPr preferRelativeResize="0"/>
          <p:nvPr/>
        </p:nvPicPr>
        <p:blipFill>
          <a:blip r:embed="rId4">
            <a:alphaModFix/>
          </a:blip>
          <a:stretch>
            <a:fillRect/>
          </a:stretch>
        </p:blipFill>
        <p:spPr>
          <a:xfrm>
            <a:off x="5291975" y="3762880"/>
            <a:ext cx="1519834" cy="1144100"/>
          </a:xfrm>
          <a:prstGeom prst="rect">
            <a:avLst/>
          </a:prstGeom>
          <a:noFill/>
          <a:ln>
            <a:noFill/>
          </a:ln>
        </p:spPr>
      </p:pic>
      <p:sp>
        <p:nvSpPr>
          <p:cNvPr id="219" name="Shape 219"/>
          <p:cNvSpPr txBox="1"/>
          <p:nvPr/>
        </p:nvSpPr>
        <p:spPr>
          <a:xfrm>
            <a:off x="125725" y="3509000"/>
            <a:ext cx="3263100" cy="1291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500">
                <a:solidFill>
                  <a:srgbClr val="FFFFFF"/>
                </a:solidFill>
                <a:latin typeface="Andika"/>
                <a:ea typeface="Andika"/>
                <a:cs typeface="Andika"/>
                <a:sym typeface="Andika"/>
              </a:rPr>
              <a:t>“It’s not all about you, it’s about your team as a whole.” -Tiffany Martschink</a:t>
            </a:r>
            <a:endParaRPr sz="2500">
              <a:solidFill>
                <a:srgbClr val="FFFFFF"/>
              </a:solidFill>
              <a:latin typeface="Andika"/>
              <a:ea typeface="Andika"/>
              <a:cs typeface="Andika"/>
              <a:sym typeface="Andika"/>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3" name="Shape 223"/>
        <p:cNvGrpSpPr/>
        <p:nvPr/>
      </p:nvGrpSpPr>
      <p:grpSpPr>
        <a:xfrm>
          <a:off x="0" y="0"/>
          <a:ext cx="0" cy="0"/>
          <a:chOff x="0" y="0"/>
          <a:chExt cx="0" cy="0"/>
        </a:xfrm>
      </p:grpSpPr>
      <p:sp>
        <p:nvSpPr>
          <p:cNvPr id="224" name="Shape 224"/>
          <p:cNvSpPr txBox="1"/>
          <p:nvPr>
            <p:ph type="title"/>
          </p:nvPr>
        </p:nvSpPr>
        <p:spPr>
          <a:xfrm>
            <a:off x="5737450" y="420125"/>
            <a:ext cx="32631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5700">
                <a:latin typeface="Bangers"/>
                <a:ea typeface="Bangers"/>
                <a:cs typeface="Bangers"/>
                <a:sym typeface="Bangers"/>
              </a:rPr>
              <a:t>Jerry Mills</a:t>
            </a:r>
            <a:endParaRPr sz="5700">
              <a:latin typeface="Bangers"/>
              <a:ea typeface="Bangers"/>
              <a:cs typeface="Bangers"/>
              <a:sym typeface="Bangers"/>
            </a:endParaRPr>
          </a:p>
        </p:txBody>
      </p:sp>
      <p:sp>
        <p:nvSpPr>
          <p:cNvPr id="225" name="Shape 225"/>
          <p:cNvSpPr txBox="1"/>
          <p:nvPr>
            <p:ph idx="2" type="body"/>
          </p:nvPr>
        </p:nvSpPr>
        <p:spPr>
          <a:xfrm>
            <a:off x="4291875" y="2004271"/>
            <a:ext cx="4781100" cy="2433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rgbClr val="FFFFFF"/>
                </a:solidFill>
                <a:latin typeface="Andika"/>
                <a:ea typeface="Andika"/>
                <a:cs typeface="Andika"/>
                <a:sym typeface="Andika"/>
              </a:rPr>
              <a:t>This veteran is a hero in our eyes because...</a:t>
            </a:r>
            <a:endParaRPr sz="1800">
              <a:solidFill>
                <a:srgbClr val="FFFFFF"/>
              </a:solidFill>
              <a:latin typeface="Economica"/>
              <a:ea typeface="Economica"/>
              <a:cs typeface="Economica"/>
              <a:sym typeface="Economica"/>
            </a:endParaRPr>
          </a:p>
          <a:p>
            <a:pPr indent="-342900" lvl="0" marL="457200" rtl="0">
              <a:lnSpc>
                <a:spcPct val="100000"/>
              </a:lnSpc>
              <a:spcBef>
                <a:spcPts val="1600"/>
              </a:spcBef>
              <a:spcAft>
                <a:spcPts val="0"/>
              </a:spcAft>
              <a:buClr>
                <a:srgbClr val="FFFFFF"/>
              </a:buClr>
              <a:buSzPts val="1800"/>
              <a:buFont typeface="Economica"/>
              <a:buChar char="●"/>
            </a:pPr>
            <a:r>
              <a:rPr lang="en" sz="1800">
                <a:solidFill>
                  <a:srgbClr val="FFFFFF"/>
                </a:solidFill>
                <a:latin typeface="Economica"/>
                <a:ea typeface="Economica"/>
                <a:cs typeface="Economica"/>
                <a:sym typeface="Economica"/>
              </a:rPr>
              <a:t>He made selfless decisions to risk his own life to save his brothers in Kosovo .</a:t>
            </a:r>
            <a:endParaRPr sz="1800">
              <a:solidFill>
                <a:srgbClr val="FFFFFF"/>
              </a:solidFill>
              <a:latin typeface="Economica"/>
              <a:ea typeface="Economica"/>
              <a:cs typeface="Economica"/>
              <a:sym typeface="Economica"/>
            </a:endParaRPr>
          </a:p>
          <a:p>
            <a:pPr indent="-342900" lvl="0" marL="457200" rtl="0">
              <a:lnSpc>
                <a:spcPct val="100000"/>
              </a:lnSpc>
              <a:spcBef>
                <a:spcPts val="0"/>
              </a:spcBef>
              <a:spcAft>
                <a:spcPts val="0"/>
              </a:spcAft>
              <a:buClr>
                <a:srgbClr val="FFFFFF"/>
              </a:buClr>
              <a:buSzPts val="1800"/>
              <a:buFont typeface="Economica"/>
              <a:buChar char="●"/>
            </a:pPr>
            <a:r>
              <a:rPr lang="en" sz="1800">
                <a:solidFill>
                  <a:srgbClr val="FFFFFF"/>
                </a:solidFill>
                <a:latin typeface="Economica"/>
                <a:ea typeface="Economica"/>
                <a:cs typeface="Economica"/>
                <a:sym typeface="Economica"/>
              </a:rPr>
              <a:t>He gave up his safety and protection to protect his country.</a:t>
            </a:r>
            <a:endParaRPr sz="1800">
              <a:solidFill>
                <a:srgbClr val="FFFFFF"/>
              </a:solidFill>
              <a:latin typeface="Economica"/>
              <a:ea typeface="Economica"/>
              <a:cs typeface="Economica"/>
              <a:sym typeface="Economica"/>
            </a:endParaRPr>
          </a:p>
          <a:p>
            <a:pPr indent="-342900" lvl="0" marL="457200" rtl="0">
              <a:lnSpc>
                <a:spcPct val="100000"/>
              </a:lnSpc>
              <a:spcBef>
                <a:spcPts val="0"/>
              </a:spcBef>
              <a:spcAft>
                <a:spcPts val="0"/>
              </a:spcAft>
              <a:buClr>
                <a:srgbClr val="FFFFFF"/>
              </a:buClr>
              <a:buSzPts val="1800"/>
              <a:buFont typeface="Economica"/>
              <a:buChar char="●"/>
            </a:pPr>
            <a:r>
              <a:rPr lang="en" sz="1800">
                <a:solidFill>
                  <a:srgbClr val="FFFFFF"/>
                </a:solidFill>
                <a:latin typeface="Economica"/>
                <a:ea typeface="Economica"/>
                <a:cs typeface="Economica"/>
                <a:sym typeface="Economica"/>
              </a:rPr>
              <a:t>Helped provide safety and medical assistance to the people of Haiti.</a:t>
            </a:r>
            <a:endParaRPr sz="1800">
              <a:solidFill>
                <a:srgbClr val="FFFFFF"/>
              </a:solidFill>
              <a:latin typeface="Economica"/>
              <a:ea typeface="Economica"/>
              <a:cs typeface="Economica"/>
              <a:sym typeface="Economica"/>
            </a:endParaRPr>
          </a:p>
          <a:p>
            <a:pPr indent="-342900" lvl="0" marL="457200" rtl="0">
              <a:lnSpc>
                <a:spcPct val="100000"/>
              </a:lnSpc>
              <a:spcBef>
                <a:spcPts val="0"/>
              </a:spcBef>
              <a:spcAft>
                <a:spcPts val="0"/>
              </a:spcAft>
              <a:buClr>
                <a:srgbClr val="FFFFFF"/>
              </a:buClr>
              <a:buSzPts val="1800"/>
              <a:buFont typeface="Economica"/>
              <a:buChar char="●"/>
            </a:pPr>
            <a:r>
              <a:rPr lang="en" sz="1800">
                <a:solidFill>
                  <a:srgbClr val="FFFFFF"/>
                </a:solidFill>
                <a:latin typeface="Economica"/>
                <a:ea typeface="Economica"/>
                <a:cs typeface="Economica"/>
                <a:sym typeface="Economica"/>
              </a:rPr>
              <a:t>He encourages others to create their own legacy.</a:t>
            </a:r>
            <a:endParaRPr sz="1800">
              <a:solidFill>
                <a:srgbClr val="FFFFFF"/>
              </a:solidFill>
              <a:latin typeface="Economica"/>
              <a:ea typeface="Economica"/>
              <a:cs typeface="Economica"/>
              <a:sym typeface="Economica"/>
            </a:endParaRPr>
          </a:p>
        </p:txBody>
      </p:sp>
      <p:sp>
        <p:nvSpPr>
          <p:cNvPr id="226" name="Shape 226"/>
          <p:cNvSpPr txBox="1"/>
          <p:nvPr/>
        </p:nvSpPr>
        <p:spPr>
          <a:xfrm>
            <a:off x="7155175" y="4715250"/>
            <a:ext cx="2137500" cy="262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Andika"/>
                <a:ea typeface="Andika"/>
                <a:cs typeface="Andika"/>
                <a:sym typeface="Andika"/>
              </a:rPr>
              <a:t>Coach Price’s Crew</a:t>
            </a:r>
            <a:endParaRPr>
              <a:solidFill>
                <a:srgbClr val="FFFFFF"/>
              </a:solidFill>
              <a:latin typeface="Andika"/>
              <a:ea typeface="Andika"/>
              <a:cs typeface="Andika"/>
              <a:sym typeface="Andika"/>
            </a:endParaRPr>
          </a:p>
        </p:txBody>
      </p:sp>
      <p:sp>
        <p:nvSpPr>
          <p:cNvPr id="227" name="Shape 227"/>
          <p:cNvSpPr txBox="1"/>
          <p:nvPr/>
        </p:nvSpPr>
        <p:spPr>
          <a:xfrm>
            <a:off x="234825" y="2661150"/>
            <a:ext cx="3263100" cy="1291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500">
                <a:solidFill>
                  <a:srgbClr val="FFFFFF"/>
                </a:solidFill>
                <a:latin typeface="Andika"/>
                <a:ea typeface="Andika"/>
                <a:cs typeface="Andika"/>
                <a:sym typeface="Andika"/>
              </a:rPr>
              <a:t>“</a:t>
            </a:r>
            <a:r>
              <a:rPr lang="en" sz="1800">
                <a:solidFill>
                  <a:srgbClr val="FFFFFF"/>
                </a:solidFill>
                <a:latin typeface="Andika"/>
                <a:ea typeface="Andika"/>
                <a:cs typeface="Andika"/>
                <a:sym typeface="Andika"/>
              </a:rPr>
              <a:t>Every single person has to leave a legacy, but you get to decide what that legacy is, so what’s it going to be?”</a:t>
            </a:r>
            <a:endParaRPr sz="1800">
              <a:solidFill>
                <a:srgbClr val="FFFFFF"/>
              </a:solidFill>
              <a:latin typeface="Andika"/>
              <a:ea typeface="Andika"/>
              <a:cs typeface="Andika"/>
              <a:sym typeface="Andika"/>
            </a:endParaRPr>
          </a:p>
        </p:txBody>
      </p:sp>
      <p:pic>
        <p:nvPicPr>
          <p:cNvPr id="228" name="Shape 228"/>
          <p:cNvPicPr preferRelativeResize="0"/>
          <p:nvPr/>
        </p:nvPicPr>
        <p:blipFill>
          <a:blip r:embed="rId3">
            <a:alphaModFix/>
          </a:blip>
          <a:stretch>
            <a:fillRect/>
          </a:stretch>
        </p:blipFill>
        <p:spPr>
          <a:xfrm>
            <a:off x="234825" y="170750"/>
            <a:ext cx="3384950" cy="2229550"/>
          </a:xfrm>
          <a:prstGeom prst="rect">
            <a:avLst/>
          </a:prstGeom>
          <a:noFill/>
          <a:ln>
            <a:noFill/>
          </a:ln>
        </p:spPr>
      </p:pic>
      <p:pic>
        <p:nvPicPr>
          <p:cNvPr descr="Jerry Mills 3.jpg" id="229" name="Shape 229"/>
          <p:cNvPicPr preferRelativeResize="0"/>
          <p:nvPr/>
        </p:nvPicPr>
        <p:blipFill rotWithShape="1">
          <a:blip r:embed="rId4">
            <a:alphaModFix/>
          </a:blip>
          <a:srcRect b="0" l="24572" r="26701" t="25283"/>
          <a:stretch/>
        </p:blipFill>
        <p:spPr>
          <a:xfrm>
            <a:off x="3918575" y="239800"/>
            <a:ext cx="1707115" cy="167262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 name="Shape 60"/>
        <p:cNvGrpSpPr/>
        <p:nvPr/>
      </p:nvGrpSpPr>
      <p:grpSpPr>
        <a:xfrm>
          <a:off x="0" y="0"/>
          <a:ext cx="0" cy="0"/>
          <a:chOff x="0" y="0"/>
          <a:chExt cx="0" cy="0"/>
        </a:xfrm>
      </p:grpSpPr>
      <p:pic>
        <p:nvPicPr>
          <p:cNvPr id="61" name="Shape 61"/>
          <p:cNvPicPr preferRelativeResize="0"/>
          <p:nvPr/>
        </p:nvPicPr>
        <p:blipFill>
          <a:blip r:embed="rId3">
            <a:alphaModFix amt="41000"/>
          </a:blip>
          <a:stretch>
            <a:fillRect/>
          </a:stretch>
        </p:blipFill>
        <p:spPr>
          <a:xfrm>
            <a:off x="0" y="-23750"/>
            <a:ext cx="9144000" cy="5143500"/>
          </a:xfrm>
          <a:prstGeom prst="rect">
            <a:avLst/>
          </a:prstGeom>
          <a:noFill/>
          <a:ln>
            <a:noFill/>
          </a:ln>
        </p:spPr>
      </p:pic>
      <p:sp>
        <p:nvSpPr>
          <p:cNvPr id="62" name="Shape 62"/>
          <p:cNvSpPr txBox="1"/>
          <p:nvPr>
            <p:ph idx="1" type="subTitle"/>
          </p:nvPr>
        </p:nvSpPr>
        <p:spPr>
          <a:xfrm>
            <a:off x="311700" y="1934975"/>
            <a:ext cx="8520600" cy="792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sz="4000">
                <a:solidFill>
                  <a:srgbClr val="FFFFFF"/>
                </a:solidFill>
                <a:latin typeface="Bangers"/>
                <a:ea typeface="Bangers"/>
                <a:cs typeface="Bangers"/>
                <a:sym typeface="Bangers"/>
              </a:rPr>
              <a:t>Veterans and Families</a:t>
            </a:r>
            <a:endParaRPr sz="4000">
              <a:solidFill>
                <a:srgbClr val="FFFFFF"/>
              </a:solidFill>
              <a:latin typeface="Bangers"/>
              <a:ea typeface="Bangers"/>
              <a:cs typeface="Bangers"/>
              <a:sym typeface="Bangers"/>
            </a:endParaRPr>
          </a:p>
          <a:p>
            <a:pPr indent="0" lvl="0" marL="0">
              <a:spcBef>
                <a:spcPts val="0"/>
              </a:spcBef>
              <a:spcAft>
                <a:spcPts val="0"/>
              </a:spcAft>
              <a:buNone/>
            </a:pPr>
            <a:r>
              <a:t/>
            </a:r>
            <a:endParaRPr/>
          </a:p>
          <a:p>
            <a:pPr indent="0" lvl="0" marL="0">
              <a:spcBef>
                <a:spcPts val="0"/>
              </a:spcBef>
              <a:spcAft>
                <a:spcPts val="0"/>
              </a:spcAft>
              <a:buNone/>
            </a:pPr>
            <a:r>
              <a:t/>
            </a:r>
            <a:endParaRPr/>
          </a:p>
          <a:p>
            <a:pPr indent="0" lvl="0" marL="0">
              <a:spcBef>
                <a:spcPts val="0"/>
              </a:spcBef>
              <a:spcAft>
                <a:spcPts val="0"/>
              </a:spcAft>
              <a:buNone/>
            </a:pPr>
            <a:r>
              <a:t/>
            </a:r>
            <a:endParaRPr sz="1800"/>
          </a:p>
          <a:p>
            <a:pPr indent="0" lvl="0" marL="0">
              <a:spcBef>
                <a:spcPts val="0"/>
              </a:spcBef>
              <a:spcAft>
                <a:spcPts val="0"/>
              </a:spcAft>
              <a:buNone/>
            </a:pPr>
            <a:r>
              <a:t/>
            </a:r>
            <a:endParaRPr sz="1800"/>
          </a:p>
          <a:p>
            <a:pPr indent="0" lvl="0" marL="0" algn="l">
              <a:spcBef>
                <a:spcPts val="0"/>
              </a:spcBef>
              <a:spcAft>
                <a:spcPts val="0"/>
              </a:spcAft>
              <a:buNone/>
            </a:pPr>
            <a:r>
              <a:t/>
            </a:r>
            <a:endParaRPr sz="1800"/>
          </a:p>
          <a:p>
            <a:pPr indent="0" lvl="0" marL="0">
              <a:spcBef>
                <a:spcPts val="0"/>
              </a:spcBef>
              <a:spcAft>
                <a:spcPts val="0"/>
              </a:spcAft>
              <a:buNone/>
            </a:pPr>
            <a:r>
              <a:rPr b="1" lang="en" sz="2000">
                <a:solidFill>
                  <a:srgbClr val="FFFFFF"/>
                </a:solidFill>
                <a:latin typeface="Andika"/>
                <a:ea typeface="Andika"/>
                <a:cs typeface="Andika"/>
                <a:sym typeface="Andika"/>
              </a:rPr>
              <a:t>Celebration of Learning</a:t>
            </a:r>
            <a:br>
              <a:rPr lang="en" sz="1800">
                <a:solidFill>
                  <a:srgbClr val="FFFFFF"/>
                </a:solidFill>
                <a:latin typeface="Andika"/>
                <a:ea typeface="Andika"/>
                <a:cs typeface="Andika"/>
                <a:sym typeface="Andika"/>
              </a:rPr>
            </a:br>
            <a:r>
              <a:rPr lang="en" sz="1800">
                <a:solidFill>
                  <a:srgbClr val="FFFFFF"/>
                </a:solidFill>
                <a:latin typeface="Andika"/>
                <a:ea typeface="Andika"/>
                <a:cs typeface="Andika"/>
                <a:sym typeface="Andika"/>
              </a:rPr>
              <a:t>May 30, 2017</a:t>
            </a:r>
            <a:endParaRPr sz="1800">
              <a:solidFill>
                <a:srgbClr val="FFFFFF"/>
              </a:solidFill>
              <a:latin typeface="Andika"/>
              <a:ea typeface="Andika"/>
              <a:cs typeface="Andika"/>
              <a:sym typeface="Andika"/>
            </a:endParaRPr>
          </a:p>
        </p:txBody>
      </p:sp>
      <p:sp>
        <p:nvSpPr>
          <p:cNvPr id="63" name="Shape 63"/>
          <p:cNvSpPr txBox="1"/>
          <p:nvPr>
            <p:ph type="ctrTitle"/>
          </p:nvPr>
        </p:nvSpPr>
        <p:spPr>
          <a:xfrm>
            <a:off x="311708" y="169275"/>
            <a:ext cx="8520600" cy="20526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 sz="10000">
                <a:solidFill>
                  <a:srgbClr val="FFFFFF"/>
                </a:solidFill>
                <a:latin typeface="Bangers"/>
                <a:ea typeface="Bangers"/>
                <a:cs typeface="Bangers"/>
                <a:sym typeface="Bangers"/>
              </a:rPr>
              <a:t>Welcome!</a:t>
            </a:r>
            <a:endParaRPr sz="10000">
              <a:solidFill>
                <a:srgbClr val="FFFFFF"/>
              </a:solidFill>
              <a:latin typeface="Bangers"/>
              <a:ea typeface="Bangers"/>
              <a:cs typeface="Bangers"/>
              <a:sym typeface="Bangers"/>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3" name="Shape 233"/>
        <p:cNvGrpSpPr/>
        <p:nvPr/>
      </p:nvGrpSpPr>
      <p:grpSpPr>
        <a:xfrm>
          <a:off x="0" y="0"/>
          <a:ext cx="0" cy="0"/>
          <a:chOff x="0" y="0"/>
          <a:chExt cx="0" cy="0"/>
        </a:xfrm>
      </p:grpSpPr>
      <p:sp>
        <p:nvSpPr>
          <p:cNvPr id="234" name="Shape 234"/>
          <p:cNvSpPr txBox="1"/>
          <p:nvPr>
            <p:ph type="title"/>
          </p:nvPr>
        </p:nvSpPr>
        <p:spPr>
          <a:xfrm>
            <a:off x="4281475" y="208350"/>
            <a:ext cx="50112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5000">
                <a:latin typeface="Bangers"/>
                <a:ea typeface="Bangers"/>
                <a:cs typeface="Bangers"/>
                <a:sym typeface="Bangers"/>
              </a:rPr>
              <a:t>David Monts</a:t>
            </a:r>
            <a:endParaRPr sz="5000">
              <a:latin typeface="Bangers"/>
              <a:ea typeface="Bangers"/>
              <a:cs typeface="Bangers"/>
              <a:sym typeface="Bangers"/>
            </a:endParaRPr>
          </a:p>
        </p:txBody>
      </p:sp>
      <p:sp>
        <p:nvSpPr>
          <p:cNvPr id="235" name="Shape 235"/>
          <p:cNvSpPr txBox="1"/>
          <p:nvPr>
            <p:ph idx="2" type="body"/>
          </p:nvPr>
        </p:nvSpPr>
        <p:spPr>
          <a:xfrm>
            <a:off x="3531875" y="1152475"/>
            <a:ext cx="5300400" cy="3416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rgbClr val="FFFFFF"/>
                </a:solidFill>
                <a:latin typeface="Andika"/>
                <a:ea typeface="Andika"/>
                <a:cs typeface="Andika"/>
                <a:sym typeface="Andika"/>
              </a:rPr>
              <a:t>This veteran is a hero in our eyes because…</a:t>
            </a:r>
            <a:endParaRPr>
              <a:latin typeface="Andika"/>
              <a:ea typeface="Andika"/>
              <a:cs typeface="Andika"/>
              <a:sym typeface="Andika"/>
            </a:endParaRPr>
          </a:p>
          <a:p>
            <a:pPr indent="-317500" lvl="0" marL="457200" rtl="0">
              <a:spcBef>
                <a:spcPts val="1600"/>
              </a:spcBef>
              <a:spcAft>
                <a:spcPts val="0"/>
              </a:spcAft>
              <a:buSzPts val="1400"/>
              <a:buFont typeface="Andika"/>
              <a:buChar char="●"/>
            </a:pPr>
            <a:r>
              <a:rPr lang="en">
                <a:latin typeface="Andika"/>
                <a:ea typeface="Andika"/>
                <a:cs typeface="Andika"/>
                <a:sym typeface="Andika"/>
              </a:rPr>
              <a:t>Throughout his hardships, he still went through it and fought the good fight.</a:t>
            </a:r>
            <a:endParaRPr>
              <a:latin typeface="Andika"/>
              <a:ea typeface="Andika"/>
              <a:cs typeface="Andika"/>
              <a:sym typeface="Andika"/>
            </a:endParaRPr>
          </a:p>
          <a:p>
            <a:pPr indent="-317500" lvl="0" marL="457200" rtl="0">
              <a:spcBef>
                <a:spcPts val="0"/>
              </a:spcBef>
              <a:spcAft>
                <a:spcPts val="0"/>
              </a:spcAft>
              <a:buSzPts val="1400"/>
              <a:buFont typeface="Andika"/>
              <a:buChar char="●"/>
            </a:pPr>
            <a:r>
              <a:rPr lang="en">
                <a:latin typeface="Andika"/>
                <a:ea typeface="Andika"/>
                <a:cs typeface="Andika"/>
                <a:sym typeface="Andika"/>
              </a:rPr>
              <a:t>He never gave up on this dream on joining the military.</a:t>
            </a:r>
            <a:endParaRPr>
              <a:latin typeface="Andika"/>
              <a:ea typeface="Andika"/>
              <a:cs typeface="Andika"/>
              <a:sym typeface="Andika"/>
            </a:endParaRPr>
          </a:p>
          <a:p>
            <a:pPr indent="-317500" lvl="0" marL="457200" rtl="0">
              <a:spcBef>
                <a:spcPts val="0"/>
              </a:spcBef>
              <a:spcAft>
                <a:spcPts val="0"/>
              </a:spcAft>
              <a:buSzPts val="1400"/>
              <a:buFont typeface="Andika"/>
              <a:buChar char="●"/>
            </a:pPr>
            <a:r>
              <a:rPr lang="en">
                <a:latin typeface="Andika"/>
                <a:ea typeface="Andika"/>
                <a:cs typeface="Andika"/>
                <a:sym typeface="Andika"/>
              </a:rPr>
              <a:t>He continues to serve his country to this day.</a:t>
            </a:r>
            <a:endParaRPr>
              <a:latin typeface="Andika"/>
              <a:ea typeface="Andika"/>
              <a:cs typeface="Andika"/>
              <a:sym typeface="Andika"/>
            </a:endParaRPr>
          </a:p>
          <a:p>
            <a:pPr indent="0" lvl="0" marL="0" rtl="0">
              <a:spcBef>
                <a:spcPts val="1600"/>
              </a:spcBef>
              <a:spcAft>
                <a:spcPts val="1600"/>
              </a:spcAft>
              <a:buNone/>
            </a:pPr>
            <a:r>
              <a:t/>
            </a:r>
            <a:endParaRPr>
              <a:latin typeface="Andika"/>
              <a:ea typeface="Andika"/>
              <a:cs typeface="Andika"/>
              <a:sym typeface="Andika"/>
            </a:endParaRPr>
          </a:p>
        </p:txBody>
      </p:sp>
      <p:sp>
        <p:nvSpPr>
          <p:cNvPr id="236" name="Shape 236"/>
          <p:cNvSpPr txBox="1"/>
          <p:nvPr/>
        </p:nvSpPr>
        <p:spPr>
          <a:xfrm>
            <a:off x="7155175" y="4715250"/>
            <a:ext cx="2137500" cy="262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Andika"/>
                <a:ea typeface="Andika"/>
                <a:cs typeface="Andika"/>
                <a:sym typeface="Andika"/>
              </a:rPr>
              <a:t>Stolebarger’s CREW</a:t>
            </a:r>
            <a:endParaRPr>
              <a:solidFill>
                <a:srgbClr val="FFFFFF"/>
              </a:solidFill>
              <a:latin typeface="Andika"/>
              <a:ea typeface="Andika"/>
              <a:cs typeface="Andika"/>
              <a:sym typeface="Andika"/>
            </a:endParaRPr>
          </a:p>
        </p:txBody>
      </p:sp>
      <p:pic>
        <p:nvPicPr>
          <p:cNvPr id="237" name="Shape 237"/>
          <p:cNvPicPr preferRelativeResize="0"/>
          <p:nvPr/>
        </p:nvPicPr>
        <p:blipFill>
          <a:blip r:embed="rId3">
            <a:alphaModFix/>
          </a:blip>
          <a:stretch>
            <a:fillRect/>
          </a:stretch>
        </p:blipFill>
        <p:spPr>
          <a:xfrm>
            <a:off x="3531875" y="331550"/>
            <a:ext cx="1090525" cy="820925"/>
          </a:xfrm>
          <a:prstGeom prst="rect">
            <a:avLst/>
          </a:prstGeom>
          <a:noFill/>
          <a:ln>
            <a:noFill/>
          </a:ln>
        </p:spPr>
      </p:pic>
      <p:sp>
        <p:nvSpPr>
          <p:cNvPr id="238" name="Shape 238"/>
          <p:cNvSpPr txBox="1"/>
          <p:nvPr/>
        </p:nvSpPr>
        <p:spPr>
          <a:xfrm>
            <a:off x="220174" y="2874940"/>
            <a:ext cx="3311700" cy="1511100"/>
          </a:xfrm>
          <a:prstGeom prst="rect">
            <a:avLst/>
          </a:prstGeom>
          <a:noFill/>
          <a:ln>
            <a:noFill/>
          </a:ln>
        </p:spPr>
        <p:txBody>
          <a:bodyPr anchorCtr="0" anchor="ctr" bIns="91425" lIns="91425" spcFirstLastPara="1" rIns="91425" wrap="square" tIns="91425">
            <a:noAutofit/>
          </a:bodyPr>
          <a:lstStyle/>
          <a:p>
            <a:pPr indent="0" lvl="0" marL="0" rtl="0">
              <a:lnSpc>
                <a:spcPct val="115000"/>
              </a:lnSpc>
              <a:spcBef>
                <a:spcPts val="0"/>
              </a:spcBef>
              <a:spcAft>
                <a:spcPts val="0"/>
              </a:spcAft>
              <a:buNone/>
            </a:pPr>
            <a:r>
              <a:rPr b="1" lang="en">
                <a:solidFill>
                  <a:srgbClr val="FFFFFF"/>
                </a:solidFill>
              </a:rPr>
              <a:t>“When I was little I always loved war movies, and when I was old enough that was what I was going to do.”</a:t>
            </a:r>
            <a:endParaRPr b="1">
              <a:solidFill>
                <a:srgbClr val="FFFFFF"/>
              </a:solidFill>
            </a:endParaRPr>
          </a:p>
        </p:txBody>
      </p:sp>
      <p:pic>
        <p:nvPicPr>
          <p:cNvPr id="239" name="Shape 239"/>
          <p:cNvPicPr preferRelativeResize="0"/>
          <p:nvPr/>
        </p:nvPicPr>
        <p:blipFill>
          <a:blip r:embed="rId4">
            <a:alphaModFix/>
          </a:blip>
          <a:stretch>
            <a:fillRect/>
          </a:stretch>
        </p:blipFill>
        <p:spPr>
          <a:xfrm>
            <a:off x="116150" y="781050"/>
            <a:ext cx="3311623" cy="19974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3" name="Shape 243"/>
        <p:cNvGrpSpPr/>
        <p:nvPr/>
      </p:nvGrpSpPr>
      <p:grpSpPr>
        <a:xfrm>
          <a:off x="0" y="0"/>
          <a:ext cx="0" cy="0"/>
          <a:chOff x="0" y="0"/>
          <a:chExt cx="0" cy="0"/>
        </a:xfrm>
      </p:grpSpPr>
      <p:sp>
        <p:nvSpPr>
          <p:cNvPr id="244" name="Shape 244"/>
          <p:cNvSpPr txBox="1"/>
          <p:nvPr>
            <p:ph type="title"/>
          </p:nvPr>
        </p:nvSpPr>
        <p:spPr>
          <a:xfrm>
            <a:off x="4211875" y="170750"/>
            <a:ext cx="46491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5700">
                <a:latin typeface="Bangers"/>
                <a:ea typeface="Bangers"/>
                <a:cs typeface="Bangers"/>
                <a:sym typeface="Bangers"/>
              </a:rPr>
              <a:t>Tom O’Brien</a:t>
            </a:r>
            <a:endParaRPr sz="5700">
              <a:latin typeface="Bangers"/>
              <a:ea typeface="Bangers"/>
              <a:cs typeface="Bangers"/>
              <a:sym typeface="Bangers"/>
            </a:endParaRPr>
          </a:p>
        </p:txBody>
      </p:sp>
      <p:sp>
        <p:nvSpPr>
          <p:cNvPr id="245" name="Shape 245"/>
          <p:cNvSpPr txBox="1"/>
          <p:nvPr>
            <p:ph idx="2" type="body"/>
          </p:nvPr>
        </p:nvSpPr>
        <p:spPr>
          <a:xfrm>
            <a:off x="3531875" y="1152475"/>
            <a:ext cx="5300400" cy="3416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rgbClr val="FFFFFF"/>
                </a:solidFill>
                <a:latin typeface="Andika"/>
                <a:ea typeface="Andika"/>
                <a:cs typeface="Andika"/>
                <a:sym typeface="Andika"/>
              </a:rPr>
              <a:t>This veteran is a hero in our eyes because…</a:t>
            </a:r>
            <a:endParaRPr sz="2000">
              <a:solidFill>
                <a:srgbClr val="FFFFFF"/>
              </a:solidFill>
              <a:latin typeface="Andika"/>
              <a:ea typeface="Andika"/>
              <a:cs typeface="Andika"/>
              <a:sym typeface="Andika"/>
            </a:endParaRPr>
          </a:p>
          <a:p>
            <a:pPr indent="-355600" lvl="0" marL="457200" rtl="0">
              <a:spcBef>
                <a:spcPts val="1600"/>
              </a:spcBef>
              <a:spcAft>
                <a:spcPts val="0"/>
              </a:spcAft>
              <a:buSzPts val="2000"/>
              <a:buFont typeface="Andika"/>
              <a:buChar char="●"/>
            </a:pPr>
            <a:r>
              <a:rPr lang="en" sz="2000">
                <a:latin typeface="Andika"/>
                <a:ea typeface="Andika"/>
                <a:cs typeface="Andika"/>
                <a:sym typeface="Andika"/>
              </a:rPr>
              <a:t>He made many sacrifices and willingly risked his life for our freedom.</a:t>
            </a:r>
            <a:endParaRPr sz="2000">
              <a:latin typeface="Andika"/>
              <a:ea typeface="Andika"/>
              <a:cs typeface="Andika"/>
              <a:sym typeface="Andika"/>
            </a:endParaRPr>
          </a:p>
          <a:p>
            <a:pPr indent="-355600" lvl="0" marL="457200" rtl="0">
              <a:spcBef>
                <a:spcPts val="0"/>
              </a:spcBef>
              <a:spcAft>
                <a:spcPts val="0"/>
              </a:spcAft>
              <a:buSzPts val="2000"/>
              <a:buFont typeface="Andika"/>
              <a:buChar char="●"/>
            </a:pPr>
            <a:r>
              <a:rPr lang="en" sz="2000">
                <a:latin typeface="Andika"/>
                <a:ea typeface="Andika"/>
                <a:cs typeface="Andika"/>
                <a:sym typeface="Andika"/>
              </a:rPr>
              <a:t>He is humble and shows honor.</a:t>
            </a:r>
            <a:endParaRPr sz="2000">
              <a:latin typeface="Andika"/>
              <a:ea typeface="Andika"/>
              <a:cs typeface="Andika"/>
              <a:sym typeface="Andika"/>
            </a:endParaRPr>
          </a:p>
          <a:p>
            <a:pPr indent="-355600" lvl="0" marL="457200" rtl="0">
              <a:spcBef>
                <a:spcPts val="0"/>
              </a:spcBef>
              <a:spcAft>
                <a:spcPts val="0"/>
              </a:spcAft>
              <a:buSzPts val="2000"/>
              <a:buFont typeface="Andika"/>
              <a:buChar char="●"/>
            </a:pPr>
            <a:r>
              <a:rPr lang="en" sz="2000">
                <a:latin typeface="Andika"/>
                <a:ea typeface="Andika"/>
                <a:cs typeface="Andika"/>
                <a:sym typeface="Andika"/>
              </a:rPr>
              <a:t>He put others before himself.</a:t>
            </a:r>
            <a:endParaRPr sz="2000">
              <a:latin typeface="Andika"/>
              <a:ea typeface="Andika"/>
              <a:cs typeface="Andika"/>
              <a:sym typeface="Andika"/>
            </a:endParaRPr>
          </a:p>
          <a:p>
            <a:pPr indent="-355600" lvl="0" marL="457200" rtl="0">
              <a:spcBef>
                <a:spcPts val="0"/>
              </a:spcBef>
              <a:spcAft>
                <a:spcPts val="0"/>
              </a:spcAft>
              <a:buSzPts val="2000"/>
              <a:buFont typeface="Andika"/>
              <a:buChar char="●"/>
            </a:pPr>
            <a:r>
              <a:rPr lang="en" sz="2000">
                <a:latin typeface="Andika"/>
                <a:ea typeface="Andika"/>
                <a:cs typeface="Andika"/>
                <a:sym typeface="Andika"/>
              </a:rPr>
              <a:t>He protected our oceans.</a:t>
            </a:r>
            <a:endParaRPr sz="2000">
              <a:latin typeface="Andika"/>
              <a:ea typeface="Andika"/>
              <a:cs typeface="Andika"/>
              <a:sym typeface="Andika"/>
            </a:endParaRPr>
          </a:p>
          <a:p>
            <a:pPr indent="-355600" lvl="0" marL="457200" rtl="0">
              <a:spcBef>
                <a:spcPts val="0"/>
              </a:spcBef>
              <a:spcAft>
                <a:spcPts val="0"/>
              </a:spcAft>
              <a:buSzPts val="2000"/>
              <a:buFont typeface="Andika"/>
              <a:buChar char="●"/>
            </a:pPr>
            <a:r>
              <a:rPr lang="en" sz="2000">
                <a:latin typeface="Andika"/>
                <a:ea typeface="Andika"/>
                <a:cs typeface="Andika"/>
                <a:sym typeface="Andika"/>
              </a:rPr>
              <a:t>He showed perseverance in hard times.</a:t>
            </a:r>
            <a:endParaRPr sz="2000">
              <a:latin typeface="Andika"/>
              <a:ea typeface="Andika"/>
              <a:cs typeface="Andika"/>
              <a:sym typeface="Andika"/>
            </a:endParaRPr>
          </a:p>
          <a:p>
            <a:pPr indent="0" lvl="0" marL="0" rtl="0">
              <a:spcBef>
                <a:spcPts val="1600"/>
              </a:spcBef>
              <a:spcAft>
                <a:spcPts val="0"/>
              </a:spcAft>
              <a:buNone/>
            </a:pPr>
            <a:r>
              <a:t/>
            </a:r>
            <a:endParaRPr>
              <a:latin typeface="Andika"/>
              <a:ea typeface="Andika"/>
              <a:cs typeface="Andika"/>
              <a:sym typeface="Andika"/>
            </a:endParaRPr>
          </a:p>
          <a:p>
            <a:pPr indent="0" lvl="0" marL="0" rtl="0">
              <a:spcBef>
                <a:spcPts val="1600"/>
              </a:spcBef>
              <a:spcAft>
                <a:spcPts val="1600"/>
              </a:spcAft>
              <a:buNone/>
            </a:pPr>
            <a:r>
              <a:t/>
            </a:r>
            <a:endParaRPr>
              <a:latin typeface="Andika"/>
              <a:ea typeface="Andika"/>
              <a:cs typeface="Andika"/>
              <a:sym typeface="Andika"/>
            </a:endParaRPr>
          </a:p>
        </p:txBody>
      </p:sp>
      <p:sp>
        <p:nvSpPr>
          <p:cNvPr id="246" name="Shape 246"/>
          <p:cNvSpPr txBox="1"/>
          <p:nvPr/>
        </p:nvSpPr>
        <p:spPr>
          <a:xfrm>
            <a:off x="7155175" y="4715250"/>
            <a:ext cx="2137500" cy="262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Andika"/>
                <a:ea typeface="Andika"/>
                <a:cs typeface="Andika"/>
                <a:sym typeface="Andika"/>
              </a:rPr>
              <a:t>Coach</a:t>
            </a:r>
            <a:r>
              <a:rPr lang="en">
                <a:solidFill>
                  <a:srgbClr val="FFFFFF"/>
                </a:solidFill>
                <a:latin typeface="Andika"/>
                <a:ea typeface="Andika"/>
                <a:cs typeface="Andika"/>
                <a:sym typeface="Andika"/>
              </a:rPr>
              <a:t> Thomas Crew</a:t>
            </a:r>
            <a:endParaRPr>
              <a:solidFill>
                <a:srgbClr val="FFFFFF"/>
              </a:solidFill>
              <a:latin typeface="Andika"/>
              <a:ea typeface="Andika"/>
              <a:cs typeface="Andika"/>
              <a:sym typeface="Andika"/>
            </a:endParaRPr>
          </a:p>
        </p:txBody>
      </p:sp>
      <p:pic>
        <p:nvPicPr>
          <p:cNvPr id="247" name="Shape 247"/>
          <p:cNvPicPr preferRelativeResize="0"/>
          <p:nvPr/>
        </p:nvPicPr>
        <p:blipFill>
          <a:blip r:embed="rId3">
            <a:alphaModFix/>
          </a:blip>
          <a:stretch>
            <a:fillRect/>
          </a:stretch>
        </p:blipFill>
        <p:spPr>
          <a:xfrm>
            <a:off x="3531875" y="331550"/>
            <a:ext cx="1090525" cy="820925"/>
          </a:xfrm>
          <a:prstGeom prst="rect">
            <a:avLst/>
          </a:prstGeom>
          <a:noFill/>
          <a:ln>
            <a:noFill/>
          </a:ln>
        </p:spPr>
      </p:pic>
      <p:sp>
        <p:nvSpPr>
          <p:cNvPr id="248" name="Shape 248"/>
          <p:cNvSpPr txBox="1"/>
          <p:nvPr/>
        </p:nvSpPr>
        <p:spPr>
          <a:xfrm>
            <a:off x="125725" y="3509000"/>
            <a:ext cx="3263100" cy="1291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500">
                <a:solidFill>
                  <a:srgbClr val="FFFFFF"/>
                </a:solidFill>
                <a:latin typeface="Andika"/>
                <a:ea typeface="Andika"/>
                <a:cs typeface="Andika"/>
                <a:sym typeface="Andika"/>
              </a:rPr>
              <a:t>“It was a privilege to serve my country.”</a:t>
            </a:r>
            <a:endParaRPr sz="2500">
              <a:solidFill>
                <a:srgbClr val="FFFFFF"/>
              </a:solidFill>
              <a:latin typeface="Andika"/>
              <a:ea typeface="Andika"/>
              <a:cs typeface="Andika"/>
              <a:sym typeface="Andika"/>
            </a:endParaRPr>
          </a:p>
        </p:txBody>
      </p:sp>
      <p:pic>
        <p:nvPicPr>
          <p:cNvPr descr="veteran with crew.jpg" id="249" name="Shape 249"/>
          <p:cNvPicPr preferRelativeResize="0"/>
          <p:nvPr/>
        </p:nvPicPr>
        <p:blipFill rotWithShape="1">
          <a:blip r:embed="rId4">
            <a:alphaModFix/>
          </a:blip>
          <a:srcRect b="49510" l="3613" r="3501" t="0"/>
          <a:stretch/>
        </p:blipFill>
        <p:spPr>
          <a:xfrm>
            <a:off x="116375" y="152400"/>
            <a:ext cx="3263102" cy="2150403"/>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3" name="Shape 253"/>
        <p:cNvGrpSpPr/>
        <p:nvPr/>
      </p:nvGrpSpPr>
      <p:grpSpPr>
        <a:xfrm>
          <a:off x="0" y="0"/>
          <a:ext cx="0" cy="0"/>
          <a:chOff x="0" y="0"/>
          <a:chExt cx="0" cy="0"/>
        </a:xfrm>
      </p:grpSpPr>
      <p:sp>
        <p:nvSpPr>
          <p:cNvPr id="254" name="Shape 254"/>
          <p:cNvSpPr txBox="1"/>
          <p:nvPr>
            <p:ph type="title"/>
          </p:nvPr>
        </p:nvSpPr>
        <p:spPr>
          <a:xfrm>
            <a:off x="5055575" y="353025"/>
            <a:ext cx="3736800" cy="5334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sz="3600">
                <a:latin typeface="Bangers"/>
                <a:ea typeface="Bangers"/>
                <a:cs typeface="Bangers"/>
                <a:sym typeface="Bangers"/>
              </a:rPr>
              <a:t>   </a:t>
            </a:r>
            <a:r>
              <a:rPr lang="en" sz="3600">
                <a:latin typeface="Bangers"/>
                <a:ea typeface="Bangers"/>
                <a:cs typeface="Bangers"/>
                <a:sym typeface="Bangers"/>
              </a:rPr>
              <a:t>CHRISTOPHER RAUCH</a:t>
            </a:r>
            <a:endParaRPr sz="3600">
              <a:latin typeface="Bangers"/>
              <a:ea typeface="Bangers"/>
              <a:cs typeface="Bangers"/>
              <a:sym typeface="Bangers"/>
            </a:endParaRPr>
          </a:p>
        </p:txBody>
      </p:sp>
      <p:sp>
        <p:nvSpPr>
          <p:cNvPr id="255" name="Shape 255"/>
          <p:cNvSpPr txBox="1"/>
          <p:nvPr>
            <p:ph idx="1" type="body"/>
          </p:nvPr>
        </p:nvSpPr>
        <p:spPr>
          <a:xfrm>
            <a:off x="311700" y="2894125"/>
            <a:ext cx="3999900" cy="16749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lang="en" sz="1700">
                <a:solidFill>
                  <a:schemeClr val="dk1"/>
                </a:solidFill>
                <a:latin typeface="Andika"/>
                <a:ea typeface="Andika"/>
                <a:cs typeface="Andika"/>
                <a:sym typeface="Andika"/>
              </a:rPr>
              <a:t>“Serving is a duty for everyone,” according to Major Rauch.   “Everyone should serve in some capacity.”</a:t>
            </a:r>
            <a:endParaRPr sz="1700">
              <a:solidFill>
                <a:schemeClr val="dk1"/>
              </a:solidFill>
              <a:latin typeface="Andika"/>
              <a:ea typeface="Andika"/>
              <a:cs typeface="Andika"/>
              <a:sym typeface="Andika"/>
            </a:endParaRPr>
          </a:p>
        </p:txBody>
      </p:sp>
      <p:sp>
        <p:nvSpPr>
          <p:cNvPr id="256" name="Shape 256"/>
          <p:cNvSpPr txBox="1"/>
          <p:nvPr>
            <p:ph idx="2" type="body"/>
          </p:nvPr>
        </p:nvSpPr>
        <p:spPr>
          <a:xfrm>
            <a:off x="4832400" y="1152475"/>
            <a:ext cx="3999900" cy="2723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chemeClr val="dk1"/>
                </a:solidFill>
                <a:latin typeface="Andika"/>
                <a:ea typeface="Andika"/>
                <a:cs typeface="Andika"/>
                <a:sym typeface="Andika"/>
              </a:rPr>
              <a:t>This veteran is a hero in our eyes because…</a:t>
            </a:r>
            <a:endParaRPr sz="2000">
              <a:solidFill>
                <a:schemeClr val="dk1"/>
              </a:solidFill>
              <a:latin typeface="Andika"/>
              <a:ea typeface="Andika"/>
              <a:cs typeface="Andika"/>
              <a:sym typeface="Andika"/>
            </a:endParaRPr>
          </a:p>
          <a:p>
            <a:pPr indent="0" lvl="0" marL="0" rtl="0" algn="ctr">
              <a:spcBef>
                <a:spcPts val="1600"/>
              </a:spcBef>
              <a:spcAft>
                <a:spcPts val="0"/>
              </a:spcAft>
              <a:buNone/>
            </a:pPr>
            <a:r>
              <a:rPr lang="en" sz="2000">
                <a:solidFill>
                  <a:schemeClr val="dk1"/>
                </a:solidFill>
                <a:latin typeface="Andika"/>
                <a:ea typeface="Andika"/>
                <a:cs typeface="Andika"/>
                <a:sym typeface="Andika"/>
              </a:rPr>
              <a:t>*He has faced extreme danger to protect others.</a:t>
            </a:r>
            <a:endParaRPr sz="2000">
              <a:solidFill>
                <a:schemeClr val="dk1"/>
              </a:solidFill>
              <a:latin typeface="Andika"/>
              <a:ea typeface="Andika"/>
              <a:cs typeface="Andika"/>
              <a:sym typeface="Andika"/>
            </a:endParaRPr>
          </a:p>
          <a:p>
            <a:pPr indent="0" lvl="0" marL="0" rtl="0" algn="ctr">
              <a:spcBef>
                <a:spcPts val="1600"/>
              </a:spcBef>
              <a:spcAft>
                <a:spcPts val="0"/>
              </a:spcAft>
              <a:buNone/>
            </a:pPr>
            <a:r>
              <a:rPr lang="en" sz="2000">
                <a:solidFill>
                  <a:schemeClr val="dk1"/>
                </a:solidFill>
                <a:latin typeface="Andika"/>
                <a:ea typeface="Andika"/>
                <a:cs typeface="Andika"/>
                <a:sym typeface="Andika"/>
              </a:rPr>
              <a:t>*He risks his life for our freedom and safety every day.</a:t>
            </a:r>
            <a:endParaRPr sz="2000">
              <a:solidFill>
                <a:schemeClr val="dk1"/>
              </a:solidFill>
              <a:latin typeface="Andika"/>
              <a:ea typeface="Andika"/>
              <a:cs typeface="Andika"/>
              <a:sym typeface="Andika"/>
            </a:endParaRPr>
          </a:p>
          <a:p>
            <a:pPr indent="0" lvl="0" marL="0">
              <a:spcBef>
                <a:spcPts val="1600"/>
              </a:spcBef>
              <a:spcAft>
                <a:spcPts val="1600"/>
              </a:spcAft>
              <a:buNone/>
            </a:pPr>
            <a:r>
              <a:t/>
            </a:r>
            <a:endParaRPr/>
          </a:p>
        </p:txBody>
      </p:sp>
      <p:pic>
        <p:nvPicPr>
          <p:cNvPr id="257" name="Shape 257"/>
          <p:cNvPicPr preferRelativeResize="0"/>
          <p:nvPr/>
        </p:nvPicPr>
        <p:blipFill>
          <a:blip r:embed="rId3">
            <a:alphaModFix/>
          </a:blip>
          <a:stretch>
            <a:fillRect/>
          </a:stretch>
        </p:blipFill>
        <p:spPr>
          <a:xfrm>
            <a:off x="3837450" y="170750"/>
            <a:ext cx="1090525" cy="820925"/>
          </a:xfrm>
          <a:prstGeom prst="rect">
            <a:avLst/>
          </a:prstGeom>
          <a:noFill/>
          <a:ln>
            <a:noFill/>
          </a:ln>
        </p:spPr>
      </p:pic>
      <p:pic>
        <p:nvPicPr>
          <p:cNvPr id="258" name="Shape 258"/>
          <p:cNvPicPr preferRelativeResize="0"/>
          <p:nvPr/>
        </p:nvPicPr>
        <p:blipFill>
          <a:blip r:embed="rId4">
            <a:alphaModFix/>
          </a:blip>
          <a:stretch>
            <a:fillRect/>
          </a:stretch>
        </p:blipFill>
        <p:spPr>
          <a:xfrm>
            <a:off x="509525" y="224577"/>
            <a:ext cx="2787600" cy="2596514"/>
          </a:xfrm>
          <a:prstGeom prst="rect">
            <a:avLst/>
          </a:prstGeom>
          <a:noFill/>
          <a:ln>
            <a:noFill/>
          </a:ln>
        </p:spPr>
      </p:pic>
      <p:sp>
        <p:nvSpPr>
          <p:cNvPr id="259" name="Shape 259"/>
          <p:cNvSpPr txBox="1"/>
          <p:nvPr/>
        </p:nvSpPr>
        <p:spPr>
          <a:xfrm>
            <a:off x="6652775" y="4388825"/>
            <a:ext cx="2139600" cy="490800"/>
          </a:xfrm>
          <a:prstGeom prst="rect">
            <a:avLst/>
          </a:prstGeom>
          <a:noFill/>
          <a:ln>
            <a:noFill/>
          </a:ln>
        </p:spPr>
        <p:txBody>
          <a:bodyPr anchorCtr="0" anchor="t" bIns="91425" lIns="91425" spcFirstLastPara="1" rIns="91425" wrap="square" tIns="91425">
            <a:noAutofit/>
          </a:bodyPr>
          <a:lstStyle/>
          <a:p>
            <a:pPr indent="0" lvl="0" marL="0" algn="r">
              <a:spcBef>
                <a:spcPts val="0"/>
              </a:spcBef>
              <a:spcAft>
                <a:spcPts val="0"/>
              </a:spcAft>
              <a:buNone/>
            </a:pPr>
            <a:r>
              <a:rPr i="1" lang="en">
                <a:solidFill>
                  <a:schemeClr val="dk1"/>
                </a:solidFill>
                <a:latin typeface="Andika"/>
                <a:ea typeface="Andika"/>
                <a:cs typeface="Andika"/>
                <a:sym typeface="Andika"/>
              </a:rPr>
              <a:t>Mrs. Kleckley’s CREW</a:t>
            </a:r>
            <a:endParaRPr i="1">
              <a:solidFill>
                <a:schemeClr val="dk1"/>
              </a:solidFill>
              <a:latin typeface="Andika"/>
              <a:ea typeface="Andika"/>
              <a:cs typeface="Andika"/>
              <a:sym typeface="Andika"/>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3" name="Shape 263"/>
        <p:cNvGrpSpPr/>
        <p:nvPr/>
      </p:nvGrpSpPr>
      <p:grpSpPr>
        <a:xfrm>
          <a:off x="0" y="0"/>
          <a:ext cx="0" cy="0"/>
          <a:chOff x="0" y="0"/>
          <a:chExt cx="0" cy="0"/>
        </a:xfrm>
      </p:grpSpPr>
      <p:sp>
        <p:nvSpPr>
          <p:cNvPr id="264" name="Shape 264"/>
          <p:cNvSpPr txBox="1"/>
          <p:nvPr>
            <p:ph type="title"/>
          </p:nvPr>
        </p:nvSpPr>
        <p:spPr>
          <a:xfrm>
            <a:off x="4211875" y="170750"/>
            <a:ext cx="46491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3600">
                <a:latin typeface="Bangers"/>
                <a:ea typeface="Bangers"/>
                <a:cs typeface="Bangers"/>
                <a:sym typeface="Bangers"/>
              </a:rPr>
              <a:t>Bob Roemer</a:t>
            </a:r>
            <a:endParaRPr sz="3600">
              <a:latin typeface="Bangers"/>
              <a:ea typeface="Bangers"/>
              <a:cs typeface="Bangers"/>
              <a:sym typeface="Bangers"/>
            </a:endParaRPr>
          </a:p>
        </p:txBody>
      </p:sp>
      <p:sp>
        <p:nvSpPr>
          <p:cNvPr id="265" name="Shape 265"/>
          <p:cNvSpPr txBox="1"/>
          <p:nvPr>
            <p:ph idx="2" type="body"/>
          </p:nvPr>
        </p:nvSpPr>
        <p:spPr>
          <a:xfrm>
            <a:off x="3641975" y="1384100"/>
            <a:ext cx="5300400" cy="3107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rgbClr val="FFFFFF"/>
                </a:solidFill>
                <a:latin typeface="Andika"/>
                <a:ea typeface="Andika"/>
                <a:cs typeface="Andika"/>
                <a:sym typeface="Andika"/>
              </a:rPr>
              <a:t>This veteran is a hero in our eyes because…</a:t>
            </a:r>
            <a:endParaRPr sz="2000">
              <a:solidFill>
                <a:srgbClr val="FFFFFF"/>
              </a:solidFill>
              <a:latin typeface="Andika"/>
              <a:ea typeface="Andika"/>
              <a:cs typeface="Andika"/>
              <a:sym typeface="Andika"/>
            </a:endParaRPr>
          </a:p>
          <a:p>
            <a:pPr indent="0" lvl="0" marL="0">
              <a:spcBef>
                <a:spcPts val="1600"/>
              </a:spcBef>
              <a:spcAft>
                <a:spcPts val="0"/>
              </a:spcAft>
              <a:buNone/>
            </a:pPr>
            <a:r>
              <a:rPr lang="en" sz="1800">
                <a:latin typeface="Cambria"/>
                <a:ea typeface="Cambria"/>
                <a:cs typeface="Cambria"/>
                <a:sym typeface="Cambria"/>
              </a:rPr>
              <a:t>..He Joined the military because he wanted to, not </a:t>
            </a:r>
            <a:endParaRPr sz="1800">
              <a:latin typeface="Cambria"/>
              <a:ea typeface="Cambria"/>
              <a:cs typeface="Cambria"/>
              <a:sym typeface="Cambria"/>
            </a:endParaRPr>
          </a:p>
          <a:p>
            <a:pPr indent="0" lvl="0" marL="0">
              <a:spcBef>
                <a:spcPts val="1600"/>
              </a:spcBef>
              <a:spcAft>
                <a:spcPts val="0"/>
              </a:spcAft>
              <a:buNone/>
            </a:pPr>
            <a:r>
              <a:rPr lang="en" sz="1800">
                <a:latin typeface="Cambria"/>
                <a:ea typeface="Cambria"/>
                <a:cs typeface="Cambria"/>
                <a:sym typeface="Cambria"/>
              </a:rPr>
              <a:t>  because he was drafted.</a:t>
            </a:r>
            <a:endParaRPr sz="1800">
              <a:latin typeface="Cambria"/>
              <a:ea typeface="Cambria"/>
              <a:cs typeface="Cambria"/>
              <a:sym typeface="Cambria"/>
            </a:endParaRPr>
          </a:p>
          <a:p>
            <a:pPr indent="0" lvl="0" marL="0">
              <a:spcBef>
                <a:spcPts val="1600"/>
              </a:spcBef>
              <a:spcAft>
                <a:spcPts val="0"/>
              </a:spcAft>
              <a:buNone/>
            </a:pPr>
            <a:r>
              <a:rPr lang="en" sz="1800">
                <a:latin typeface="Cambria"/>
                <a:ea typeface="Cambria"/>
                <a:cs typeface="Cambria"/>
                <a:sym typeface="Cambria"/>
              </a:rPr>
              <a:t>-He learned that by doing hard work and being a</a:t>
            </a:r>
            <a:endParaRPr sz="1800">
              <a:latin typeface="Cambria"/>
              <a:ea typeface="Cambria"/>
              <a:cs typeface="Cambria"/>
              <a:sym typeface="Cambria"/>
            </a:endParaRPr>
          </a:p>
          <a:p>
            <a:pPr indent="0" lvl="0" marL="0">
              <a:spcBef>
                <a:spcPts val="1600"/>
              </a:spcBef>
              <a:spcAft>
                <a:spcPts val="0"/>
              </a:spcAft>
              <a:buNone/>
            </a:pPr>
            <a:r>
              <a:rPr lang="en" sz="1800">
                <a:latin typeface="Cambria"/>
                <a:ea typeface="Cambria"/>
                <a:cs typeface="Cambria"/>
                <a:sym typeface="Cambria"/>
              </a:rPr>
              <a:t>  part of a team it wasn’t “always about me”.</a:t>
            </a:r>
            <a:endParaRPr sz="1800">
              <a:latin typeface="Cambria"/>
              <a:ea typeface="Cambria"/>
              <a:cs typeface="Cambria"/>
              <a:sym typeface="Cambria"/>
            </a:endParaRPr>
          </a:p>
          <a:p>
            <a:pPr indent="0" lvl="0" marL="0">
              <a:spcBef>
                <a:spcPts val="1600"/>
              </a:spcBef>
              <a:spcAft>
                <a:spcPts val="0"/>
              </a:spcAft>
              <a:buNone/>
            </a:pPr>
            <a:r>
              <a:rPr lang="en" sz="1800">
                <a:latin typeface="Cambria"/>
                <a:ea typeface="Cambria"/>
                <a:cs typeface="Cambria"/>
                <a:sym typeface="Cambria"/>
              </a:rPr>
              <a:t>- He learned to take nothing for granted.</a:t>
            </a:r>
            <a:endParaRPr sz="1800">
              <a:latin typeface="Cambria"/>
              <a:ea typeface="Cambria"/>
              <a:cs typeface="Cambria"/>
              <a:sym typeface="Cambria"/>
            </a:endParaRPr>
          </a:p>
          <a:p>
            <a:pPr indent="0" lvl="0" marL="0">
              <a:spcBef>
                <a:spcPts val="1600"/>
              </a:spcBef>
              <a:spcAft>
                <a:spcPts val="0"/>
              </a:spcAft>
              <a:buNone/>
            </a:pPr>
            <a:r>
              <a:t/>
            </a:r>
            <a:endParaRPr sz="1800">
              <a:latin typeface="Cambria"/>
              <a:ea typeface="Cambria"/>
              <a:cs typeface="Cambria"/>
              <a:sym typeface="Cambria"/>
            </a:endParaRPr>
          </a:p>
          <a:p>
            <a:pPr indent="0" lvl="0" marL="0" rtl="0">
              <a:spcBef>
                <a:spcPts val="1600"/>
              </a:spcBef>
              <a:spcAft>
                <a:spcPts val="0"/>
              </a:spcAft>
              <a:buNone/>
            </a:pPr>
            <a:r>
              <a:t/>
            </a:r>
            <a:endParaRPr sz="1800">
              <a:latin typeface="Cambria"/>
              <a:ea typeface="Cambria"/>
              <a:cs typeface="Cambria"/>
              <a:sym typeface="Cambria"/>
            </a:endParaRPr>
          </a:p>
          <a:p>
            <a:pPr indent="0" lvl="0" marL="0" rtl="0">
              <a:spcBef>
                <a:spcPts val="1600"/>
              </a:spcBef>
              <a:spcAft>
                <a:spcPts val="1600"/>
              </a:spcAft>
              <a:buNone/>
            </a:pPr>
            <a:r>
              <a:t/>
            </a:r>
            <a:endParaRPr>
              <a:latin typeface="Andika"/>
              <a:ea typeface="Andika"/>
              <a:cs typeface="Andika"/>
              <a:sym typeface="Andika"/>
            </a:endParaRPr>
          </a:p>
        </p:txBody>
      </p:sp>
      <p:sp>
        <p:nvSpPr>
          <p:cNvPr id="266" name="Shape 266"/>
          <p:cNvSpPr txBox="1"/>
          <p:nvPr/>
        </p:nvSpPr>
        <p:spPr>
          <a:xfrm>
            <a:off x="6804875" y="4637475"/>
            <a:ext cx="2137500" cy="408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Andika"/>
                <a:ea typeface="Andika"/>
                <a:cs typeface="Andika"/>
                <a:sym typeface="Andika"/>
              </a:rPr>
              <a:t>Ms. Tesh’s CREW</a:t>
            </a:r>
            <a:endParaRPr>
              <a:solidFill>
                <a:srgbClr val="FFFFFF"/>
              </a:solidFill>
              <a:latin typeface="Andika"/>
              <a:ea typeface="Andika"/>
              <a:cs typeface="Andika"/>
              <a:sym typeface="Andika"/>
            </a:endParaRPr>
          </a:p>
        </p:txBody>
      </p:sp>
      <p:pic>
        <p:nvPicPr>
          <p:cNvPr id="267" name="Shape 267"/>
          <p:cNvPicPr preferRelativeResize="0"/>
          <p:nvPr/>
        </p:nvPicPr>
        <p:blipFill>
          <a:blip r:embed="rId3">
            <a:alphaModFix/>
          </a:blip>
          <a:stretch>
            <a:fillRect/>
          </a:stretch>
        </p:blipFill>
        <p:spPr>
          <a:xfrm>
            <a:off x="3837450" y="170750"/>
            <a:ext cx="1090525" cy="820925"/>
          </a:xfrm>
          <a:prstGeom prst="rect">
            <a:avLst/>
          </a:prstGeom>
          <a:noFill/>
          <a:ln>
            <a:noFill/>
          </a:ln>
        </p:spPr>
      </p:pic>
      <p:sp>
        <p:nvSpPr>
          <p:cNvPr id="268" name="Shape 268"/>
          <p:cNvSpPr txBox="1"/>
          <p:nvPr/>
        </p:nvSpPr>
        <p:spPr>
          <a:xfrm>
            <a:off x="77250" y="3238725"/>
            <a:ext cx="3263100" cy="149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2500">
              <a:solidFill>
                <a:srgbClr val="FFFFFF"/>
              </a:solidFill>
              <a:latin typeface="Andika"/>
              <a:ea typeface="Andika"/>
              <a:cs typeface="Andika"/>
              <a:sym typeface="Andika"/>
            </a:endParaRPr>
          </a:p>
        </p:txBody>
      </p:sp>
      <p:sp>
        <p:nvSpPr>
          <p:cNvPr id="269" name="Shape 269"/>
          <p:cNvSpPr txBox="1"/>
          <p:nvPr/>
        </p:nvSpPr>
        <p:spPr>
          <a:xfrm>
            <a:off x="457200" y="674375"/>
            <a:ext cx="2503200" cy="1154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Andika"/>
                <a:ea typeface="Andika"/>
                <a:cs typeface="Andika"/>
                <a:sym typeface="Andika"/>
              </a:rPr>
              <a:t>This slide is your template. Please do not remove it from the slides. </a:t>
            </a:r>
            <a:endParaRPr>
              <a:solidFill>
                <a:srgbClr val="FFFFFF"/>
              </a:solidFill>
              <a:latin typeface="Andika"/>
              <a:ea typeface="Andika"/>
              <a:cs typeface="Andika"/>
              <a:sym typeface="Andika"/>
            </a:endParaRPr>
          </a:p>
          <a:p>
            <a:pPr indent="0" lvl="0" marL="0" rtl="0" algn="ctr">
              <a:spcBef>
                <a:spcPts val="0"/>
              </a:spcBef>
              <a:spcAft>
                <a:spcPts val="0"/>
              </a:spcAft>
              <a:buNone/>
            </a:pPr>
            <a:r>
              <a:t/>
            </a:r>
            <a:endParaRPr>
              <a:solidFill>
                <a:srgbClr val="FFFFFF"/>
              </a:solidFill>
              <a:latin typeface="Andika"/>
              <a:ea typeface="Andika"/>
              <a:cs typeface="Andika"/>
              <a:sym typeface="Andika"/>
            </a:endParaRPr>
          </a:p>
          <a:p>
            <a:pPr indent="0" lvl="0" marL="0" rtl="0" algn="ctr">
              <a:spcBef>
                <a:spcPts val="0"/>
              </a:spcBef>
              <a:spcAft>
                <a:spcPts val="0"/>
              </a:spcAft>
              <a:buNone/>
            </a:pPr>
            <a:r>
              <a:rPr lang="en">
                <a:solidFill>
                  <a:srgbClr val="FFFFFF"/>
                </a:solidFill>
                <a:latin typeface="Andika"/>
                <a:ea typeface="Andika"/>
                <a:cs typeface="Andika"/>
                <a:sym typeface="Andika"/>
              </a:rPr>
              <a:t>Copy and paste!</a:t>
            </a:r>
            <a:endParaRPr>
              <a:solidFill>
                <a:srgbClr val="FFFFFF"/>
              </a:solidFill>
              <a:latin typeface="Andika"/>
              <a:ea typeface="Andika"/>
              <a:cs typeface="Andika"/>
              <a:sym typeface="Andika"/>
            </a:endParaRPr>
          </a:p>
        </p:txBody>
      </p:sp>
      <p:pic>
        <p:nvPicPr>
          <p:cNvPr id="270" name="Shape 270"/>
          <p:cNvPicPr preferRelativeResize="0"/>
          <p:nvPr/>
        </p:nvPicPr>
        <p:blipFill>
          <a:blip r:embed="rId4">
            <a:alphaModFix/>
          </a:blip>
          <a:stretch>
            <a:fillRect/>
          </a:stretch>
        </p:blipFill>
        <p:spPr>
          <a:xfrm>
            <a:off x="77250" y="674375"/>
            <a:ext cx="3531875" cy="2135851"/>
          </a:xfrm>
          <a:prstGeom prst="rect">
            <a:avLst/>
          </a:prstGeom>
          <a:noFill/>
          <a:ln>
            <a:noFill/>
          </a:ln>
        </p:spPr>
      </p:pic>
      <p:sp>
        <p:nvSpPr>
          <p:cNvPr id="271" name="Shape 271"/>
          <p:cNvSpPr txBox="1"/>
          <p:nvPr/>
        </p:nvSpPr>
        <p:spPr>
          <a:xfrm>
            <a:off x="77250" y="2823675"/>
            <a:ext cx="3263100" cy="1495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500">
                <a:solidFill>
                  <a:srgbClr val="FFFFFF"/>
                </a:solidFill>
                <a:latin typeface="Andika"/>
                <a:ea typeface="Andika"/>
                <a:cs typeface="Andika"/>
                <a:sym typeface="Andika"/>
              </a:rPr>
              <a:t>"If something you've done you're not proud of, that happens... Don't quit."</a:t>
            </a:r>
            <a:endParaRPr sz="2500">
              <a:solidFill>
                <a:srgbClr val="FFFFFF"/>
              </a:solidFill>
              <a:latin typeface="Andika"/>
              <a:ea typeface="Andika"/>
              <a:cs typeface="Andika"/>
              <a:sym typeface="Andika"/>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5" name="Shape 275"/>
        <p:cNvGrpSpPr/>
        <p:nvPr/>
      </p:nvGrpSpPr>
      <p:grpSpPr>
        <a:xfrm>
          <a:off x="0" y="0"/>
          <a:ext cx="0" cy="0"/>
          <a:chOff x="0" y="0"/>
          <a:chExt cx="0" cy="0"/>
        </a:xfrm>
      </p:grpSpPr>
      <p:sp>
        <p:nvSpPr>
          <p:cNvPr id="276" name="Shape 276"/>
          <p:cNvSpPr txBox="1"/>
          <p:nvPr>
            <p:ph type="title"/>
          </p:nvPr>
        </p:nvSpPr>
        <p:spPr>
          <a:xfrm>
            <a:off x="4211875" y="170750"/>
            <a:ext cx="46491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5000">
                <a:latin typeface="Bangers"/>
                <a:ea typeface="Bangers"/>
                <a:cs typeface="Bangers"/>
                <a:sym typeface="Bangers"/>
              </a:rPr>
              <a:t>Seth Shelby</a:t>
            </a:r>
            <a:endParaRPr sz="5000">
              <a:latin typeface="Bangers"/>
              <a:ea typeface="Bangers"/>
              <a:cs typeface="Bangers"/>
              <a:sym typeface="Bangers"/>
            </a:endParaRPr>
          </a:p>
        </p:txBody>
      </p:sp>
      <p:sp>
        <p:nvSpPr>
          <p:cNvPr id="277" name="Shape 277"/>
          <p:cNvSpPr txBox="1"/>
          <p:nvPr>
            <p:ph idx="2" type="body"/>
          </p:nvPr>
        </p:nvSpPr>
        <p:spPr>
          <a:xfrm>
            <a:off x="3531875" y="1152475"/>
            <a:ext cx="5300400" cy="3416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rgbClr val="FFFFFF"/>
                </a:solidFill>
                <a:latin typeface="Andika"/>
                <a:ea typeface="Andika"/>
                <a:cs typeface="Andika"/>
                <a:sym typeface="Andika"/>
              </a:rPr>
              <a:t>This veteran is a hero in our eyes because…</a:t>
            </a:r>
            <a:endParaRPr sz="2000">
              <a:solidFill>
                <a:srgbClr val="FFFFFF"/>
              </a:solidFill>
              <a:latin typeface="Andika"/>
              <a:ea typeface="Andika"/>
              <a:cs typeface="Andika"/>
              <a:sym typeface="Andika"/>
            </a:endParaRPr>
          </a:p>
          <a:p>
            <a:pPr indent="-336550" lvl="0" marL="457200" rtl="0">
              <a:spcBef>
                <a:spcPts val="1600"/>
              </a:spcBef>
              <a:spcAft>
                <a:spcPts val="0"/>
              </a:spcAft>
              <a:buSzPts val="1700"/>
              <a:buFont typeface="Andika"/>
              <a:buChar char="●"/>
            </a:pPr>
            <a:r>
              <a:rPr lang="en" sz="1700">
                <a:latin typeface="Andika"/>
                <a:ea typeface="Andika"/>
                <a:cs typeface="Andika"/>
                <a:sym typeface="Andika"/>
              </a:rPr>
              <a:t>He risked his life by leaving his friends and family to serve and protect our country.</a:t>
            </a:r>
            <a:endParaRPr sz="1700">
              <a:latin typeface="Andika"/>
              <a:ea typeface="Andika"/>
              <a:cs typeface="Andika"/>
              <a:sym typeface="Andika"/>
            </a:endParaRPr>
          </a:p>
          <a:p>
            <a:pPr indent="-336550" lvl="0" marL="457200" rtl="0">
              <a:spcBef>
                <a:spcPts val="0"/>
              </a:spcBef>
              <a:spcAft>
                <a:spcPts val="0"/>
              </a:spcAft>
              <a:buSzPts val="1700"/>
              <a:buFont typeface="Andika"/>
              <a:buChar char="●"/>
            </a:pPr>
            <a:r>
              <a:rPr lang="en" sz="1700">
                <a:latin typeface="Andika"/>
                <a:ea typeface="Andika"/>
                <a:cs typeface="Andika"/>
                <a:sym typeface="Andika"/>
              </a:rPr>
              <a:t>He changed our perspective on war and informed us of the help and good that many soldiers put into the world.</a:t>
            </a:r>
            <a:endParaRPr sz="1700">
              <a:latin typeface="Andika"/>
              <a:ea typeface="Andika"/>
              <a:cs typeface="Andika"/>
              <a:sym typeface="Andika"/>
            </a:endParaRPr>
          </a:p>
          <a:p>
            <a:pPr indent="-336550" lvl="0" marL="457200" rtl="0">
              <a:spcBef>
                <a:spcPts val="0"/>
              </a:spcBef>
              <a:spcAft>
                <a:spcPts val="0"/>
              </a:spcAft>
              <a:buSzPts val="1700"/>
              <a:buFont typeface="Andika"/>
              <a:buChar char="●"/>
            </a:pPr>
            <a:r>
              <a:rPr lang="en" sz="1700">
                <a:latin typeface="Andika"/>
                <a:ea typeface="Andika"/>
                <a:cs typeface="Andika"/>
                <a:sym typeface="Andika"/>
              </a:rPr>
              <a:t>He risked honesty to share his personal experiences so that we could better understand the world around us.  </a:t>
            </a:r>
            <a:endParaRPr sz="1700">
              <a:latin typeface="Andika"/>
              <a:ea typeface="Andika"/>
              <a:cs typeface="Andika"/>
              <a:sym typeface="Andika"/>
            </a:endParaRPr>
          </a:p>
          <a:p>
            <a:pPr indent="-336550" lvl="0" marL="457200" rtl="0">
              <a:spcBef>
                <a:spcPts val="0"/>
              </a:spcBef>
              <a:spcAft>
                <a:spcPts val="0"/>
              </a:spcAft>
              <a:buSzPts val="1700"/>
              <a:buFont typeface="Andika"/>
              <a:buChar char="●"/>
            </a:pPr>
            <a:r>
              <a:rPr lang="en" sz="1700">
                <a:latin typeface="Andika"/>
                <a:ea typeface="Andika"/>
                <a:cs typeface="Andika"/>
                <a:sym typeface="Andika"/>
              </a:rPr>
              <a:t>He reminded us of the importance of having good humor and a positive attitude in life.</a:t>
            </a:r>
            <a:endParaRPr sz="1700">
              <a:latin typeface="Andika"/>
              <a:ea typeface="Andika"/>
              <a:cs typeface="Andika"/>
              <a:sym typeface="Andika"/>
            </a:endParaRPr>
          </a:p>
          <a:p>
            <a:pPr indent="0" lvl="0" marL="0" rtl="0">
              <a:spcBef>
                <a:spcPts val="1600"/>
              </a:spcBef>
              <a:spcAft>
                <a:spcPts val="0"/>
              </a:spcAft>
              <a:buNone/>
            </a:pPr>
            <a:r>
              <a:t/>
            </a:r>
            <a:endParaRPr>
              <a:latin typeface="Andika"/>
              <a:ea typeface="Andika"/>
              <a:cs typeface="Andika"/>
              <a:sym typeface="Andika"/>
            </a:endParaRPr>
          </a:p>
          <a:p>
            <a:pPr indent="0" lvl="0" marL="0" rtl="0">
              <a:spcBef>
                <a:spcPts val="1600"/>
              </a:spcBef>
              <a:spcAft>
                <a:spcPts val="1600"/>
              </a:spcAft>
              <a:buNone/>
            </a:pPr>
            <a:r>
              <a:t/>
            </a:r>
            <a:endParaRPr>
              <a:latin typeface="Andika"/>
              <a:ea typeface="Andika"/>
              <a:cs typeface="Andika"/>
              <a:sym typeface="Andika"/>
            </a:endParaRPr>
          </a:p>
        </p:txBody>
      </p:sp>
      <p:sp>
        <p:nvSpPr>
          <p:cNvPr id="278" name="Shape 278"/>
          <p:cNvSpPr txBox="1"/>
          <p:nvPr/>
        </p:nvSpPr>
        <p:spPr>
          <a:xfrm>
            <a:off x="7155175" y="4715250"/>
            <a:ext cx="2137500" cy="262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Andika"/>
                <a:ea typeface="Andika"/>
                <a:cs typeface="Andika"/>
                <a:sym typeface="Andika"/>
              </a:rPr>
              <a:t>Chisholm’s CREW</a:t>
            </a:r>
            <a:endParaRPr>
              <a:solidFill>
                <a:srgbClr val="FFFFFF"/>
              </a:solidFill>
              <a:latin typeface="Andika"/>
              <a:ea typeface="Andika"/>
              <a:cs typeface="Andika"/>
              <a:sym typeface="Andika"/>
            </a:endParaRPr>
          </a:p>
        </p:txBody>
      </p:sp>
      <p:pic>
        <p:nvPicPr>
          <p:cNvPr id="279" name="Shape 279"/>
          <p:cNvPicPr preferRelativeResize="0"/>
          <p:nvPr/>
        </p:nvPicPr>
        <p:blipFill>
          <a:blip r:embed="rId3">
            <a:alphaModFix/>
          </a:blip>
          <a:stretch>
            <a:fillRect/>
          </a:stretch>
        </p:blipFill>
        <p:spPr>
          <a:xfrm>
            <a:off x="3531875" y="331550"/>
            <a:ext cx="1090525" cy="820925"/>
          </a:xfrm>
          <a:prstGeom prst="rect">
            <a:avLst/>
          </a:prstGeom>
          <a:noFill/>
          <a:ln>
            <a:noFill/>
          </a:ln>
        </p:spPr>
      </p:pic>
      <p:sp>
        <p:nvSpPr>
          <p:cNvPr id="280" name="Shape 280"/>
          <p:cNvSpPr txBox="1"/>
          <p:nvPr/>
        </p:nvSpPr>
        <p:spPr>
          <a:xfrm>
            <a:off x="125725" y="3086100"/>
            <a:ext cx="3755400" cy="1891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FFFFFF"/>
                </a:solidFill>
                <a:latin typeface="Andika"/>
                <a:ea typeface="Andika"/>
                <a:cs typeface="Andika"/>
                <a:sym typeface="Andika"/>
              </a:rPr>
              <a:t>“I consider my life to be split between two phases: Who I was before the war, and who I am after…”</a:t>
            </a:r>
            <a:endParaRPr sz="2200">
              <a:solidFill>
                <a:srgbClr val="FFFFFF"/>
              </a:solidFill>
              <a:latin typeface="Andika"/>
              <a:ea typeface="Andika"/>
              <a:cs typeface="Andika"/>
              <a:sym typeface="Andika"/>
            </a:endParaRPr>
          </a:p>
          <a:p>
            <a:pPr indent="0" lvl="0" marL="0" rtl="0" algn="ctr">
              <a:spcBef>
                <a:spcPts val="0"/>
              </a:spcBef>
              <a:spcAft>
                <a:spcPts val="0"/>
              </a:spcAft>
              <a:buNone/>
            </a:pPr>
            <a:r>
              <a:t/>
            </a:r>
            <a:endParaRPr sz="2500">
              <a:solidFill>
                <a:srgbClr val="FFFFFF"/>
              </a:solidFill>
              <a:latin typeface="Andika"/>
              <a:ea typeface="Andika"/>
              <a:cs typeface="Andika"/>
              <a:sym typeface="Andika"/>
            </a:endParaRPr>
          </a:p>
        </p:txBody>
      </p:sp>
      <p:sp>
        <p:nvSpPr>
          <p:cNvPr id="281" name="Shape 281"/>
          <p:cNvSpPr txBox="1"/>
          <p:nvPr/>
        </p:nvSpPr>
        <p:spPr>
          <a:xfrm>
            <a:off x="457200" y="674375"/>
            <a:ext cx="2503200" cy="1154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Andika"/>
                <a:ea typeface="Andika"/>
                <a:cs typeface="Andika"/>
                <a:sym typeface="Andika"/>
              </a:rPr>
              <a:t>This slide is your template. Please do not remove it from the slides. </a:t>
            </a:r>
            <a:endParaRPr>
              <a:solidFill>
                <a:srgbClr val="FFFFFF"/>
              </a:solidFill>
              <a:latin typeface="Andika"/>
              <a:ea typeface="Andika"/>
              <a:cs typeface="Andika"/>
              <a:sym typeface="Andika"/>
            </a:endParaRPr>
          </a:p>
          <a:p>
            <a:pPr indent="0" lvl="0" marL="0" rtl="0" algn="ctr">
              <a:spcBef>
                <a:spcPts val="0"/>
              </a:spcBef>
              <a:spcAft>
                <a:spcPts val="0"/>
              </a:spcAft>
              <a:buNone/>
            </a:pPr>
            <a:r>
              <a:t/>
            </a:r>
            <a:endParaRPr>
              <a:solidFill>
                <a:srgbClr val="FFFFFF"/>
              </a:solidFill>
              <a:latin typeface="Andika"/>
              <a:ea typeface="Andika"/>
              <a:cs typeface="Andika"/>
              <a:sym typeface="Andika"/>
            </a:endParaRPr>
          </a:p>
          <a:p>
            <a:pPr indent="0" lvl="0" marL="0" rtl="0" algn="ctr">
              <a:spcBef>
                <a:spcPts val="0"/>
              </a:spcBef>
              <a:spcAft>
                <a:spcPts val="0"/>
              </a:spcAft>
              <a:buNone/>
            </a:pPr>
            <a:r>
              <a:rPr lang="en">
                <a:solidFill>
                  <a:srgbClr val="FFFFFF"/>
                </a:solidFill>
                <a:latin typeface="Andika"/>
                <a:ea typeface="Andika"/>
                <a:cs typeface="Andika"/>
                <a:sym typeface="Andika"/>
              </a:rPr>
              <a:t>Copy and paste!</a:t>
            </a:r>
            <a:endParaRPr>
              <a:solidFill>
                <a:srgbClr val="FFFFFF"/>
              </a:solidFill>
              <a:latin typeface="Andika"/>
              <a:ea typeface="Andika"/>
              <a:cs typeface="Andika"/>
              <a:sym typeface="Andika"/>
            </a:endParaRPr>
          </a:p>
        </p:txBody>
      </p:sp>
      <p:pic>
        <p:nvPicPr>
          <p:cNvPr id="282" name="Shape 282"/>
          <p:cNvPicPr preferRelativeResize="0"/>
          <p:nvPr/>
        </p:nvPicPr>
        <p:blipFill>
          <a:blip r:embed="rId4">
            <a:alphaModFix/>
          </a:blip>
          <a:stretch>
            <a:fillRect/>
          </a:stretch>
        </p:blipFill>
        <p:spPr>
          <a:xfrm>
            <a:off x="514350" y="237600"/>
            <a:ext cx="2693682" cy="2848499"/>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6" name="Shape 286"/>
        <p:cNvGrpSpPr/>
        <p:nvPr/>
      </p:nvGrpSpPr>
      <p:grpSpPr>
        <a:xfrm>
          <a:off x="0" y="0"/>
          <a:ext cx="0" cy="0"/>
          <a:chOff x="0" y="0"/>
          <a:chExt cx="0" cy="0"/>
        </a:xfrm>
      </p:grpSpPr>
      <p:sp>
        <p:nvSpPr>
          <p:cNvPr id="287" name="Shape 287"/>
          <p:cNvSpPr txBox="1"/>
          <p:nvPr>
            <p:ph type="title"/>
          </p:nvPr>
        </p:nvSpPr>
        <p:spPr>
          <a:xfrm>
            <a:off x="4211875" y="170750"/>
            <a:ext cx="46491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3600">
                <a:latin typeface="Bangers"/>
                <a:ea typeface="Bangers"/>
                <a:cs typeface="Bangers"/>
                <a:sym typeface="Bangers"/>
              </a:rPr>
              <a:t>Michael James Smith</a:t>
            </a:r>
            <a:endParaRPr sz="3600">
              <a:latin typeface="Bangers"/>
              <a:ea typeface="Bangers"/>
              <a:cs typeface="Bangers"/>
              <a:sym typeface="Bangers"/>
            </a:endParaRPr>
          </a:p>
        </p:txBody>
      </p:sp>
      <p:sp>
        <p:nvSpPr>
          <p:cNvPr id="288" name="Shape 288"/>
          <p:cNvSpPr txBox="1"/>
          <p:nvPr>
            <p:ph idx="2" type="body"/>
          </p:nvPr>
        </p:nvSpPr>
        <p:spPr>
          <a:xfrm>
            <a:off x="3641975" y="1384100"/>
            <a:ext cx="5300400" cy="3416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rgbClr val="FFFFFF"/>
                </a:solidFill>
                <a:latin typeface="Andika"/>
                <a:ea typeface="Andika"/>
                <a:cs typeface="Andika"/>
                <a:sym typeface="Andika"/>
              </a:rPr>
              <a:t>This veteran is a hero in our eyes because…</a:t>
            </a:r>
            <a:endParaRPr sz="2000">
              <a:solidFill>
                <a:srgbClr val="FFFFFF"/>
              </a:solidFill>
              <a:latin typeface="Andika"/>
              <a:ea typeface="Andika"/>
              <a:cs typeface="Andika"/>
              <a:sym typeface="Andika"/>
            </a:endParaRPr>
          </a:p>
          <a:p>
            <a:pPr indent="-342900" lvl="0" marL="457200" rtl="0">
              <a:spcBef>
                <a:spcPts val="1600"/>
              </a:spcBef>
              <a:spcAft>
                <a:spcPts val="0"/>
              </a:spcAft>
              <a:buSzPts val="1800"/>
              <a:buFont typeface="Cambria"/>
              <a:buChar char="●"/>
            </a:pPr>
            <a:r>
              <a:rPr lang="en" sz="1800">
                <a:latin typeface="Cambria"/>
                <a:ea typeface="Cambria"/>
                <a:cs typeface="Cambria"/>
                <a:sym typeface="Cambria"/>
              </a:rPr>
              <a:t>He served this country in the army for 20 years.</a:t>
            </a:r>
            <a:endParaRPr sz="1800">
              <a:latin typeface="Cambria"/>
              <a:ea typeface="Cambria"/>
              <a:cs typeface="Cambria"/>
              <a:sym typeface="Cambria"/>
            </a:endParaRPr>
          </a:p>
          <a:p>
            <a:pPr indent="-342900" lvl="0" marL="457200" rtl="0">
              <a:spcBef>
                <a:spcPts val="0"/>
              </a:spcBef>
              <a:spcAft>
                <a:spcPts val="0"/>
              </a:spcAft>
              <a:buSzPts val="1800"/>
              <a:buFont typeface="Cambria"/>
              <a:buChar char="●"/>
            </a:pPr>
            <a:r>
              <a:rPr lang="en" sz="1800">
                <a:latin typeface="Cambria"/>
                <a:ea typeface="Cambria"/>
                <a:cs typeface="Cambria"/>
                <a:sym typeface="Cambria"/>
              </a:rPr>
              <a:t>He risked his life in Operation Iraqi Freedom and Operation New Dawn.</a:t>
            </a:r>
            <a:endParaRPr sz="1800">
              <a:latin typeface="Cambria"/>
              <a:ea typeface="Cambria"/>
              <a:cs typeface="Cambria"/>
              <a:sym typeface="Cambria"/>
            </a:endParaRPr>
          </a:p>
          <a:p>
            <a:pPr indent="-342900" lvl="0" marL="457200" rtl="0">
              <a:spcBef>
                <a:spcPts val="0"/>
              </a:spcBef>
              <a:spcAft>
                <a:spcPts val="0"/>
              </a:spcAft>
              <a:buSzPts val="1800"/>
              <a:buFont typeface="Cambria"/>
              <a:buChar char="●"/>
            </a:pPr>
            <a:r>
              <a:rPr lang="en" sz="1800">
                <a:latin typeface="Cambria"/>
                <a:ea typeface="Cambria"/>
                <a:cs typeface="Cambria"/>
                <a:sym typeface="Cambria"/>
              </a:rPr>
              <a:t>He was rewarded with many military medals and awards.</a:t>
            </a:r>
            <a:endParaRPr sz="1800">
              <a:latin typeface="Cambria"/>
              <a:ea typeface="Cambria"/>
              <a:cs typeface="Cambria"/>
              <a:sym typeface="Cambria"/>
            </a:endParaRPr>
          </a:p>
          <a:p>
            <a:pPr indent="-342900" lvl="0" marL="457200" rtl="0">
              <a:spcBef>
                <a:spcPts val="0"/>
              </a:spcBef>
              <a:spcAft>
                <a:spcPts val="0"/>
              </a:spcAft>
              <a:buSzPts val="1800"/>
              <a:buFont typeface="Cambria"/>
              <a:buChar char="●"/>
            </a:pPr>
            <a:r>
              <a:rPr lang="en" sz="1800">
                <a:latin typeface="Cambria"/>
                <a:ea typeface="Cambria"/>
                <a:cs typeface="Cambria"/>
                <a:sym typeface="Cambria"/>
              </a:rPr>
              <a:t>He was away from his family for many weeks.</a:t>
            </a:r>
            <a:endParaRPr sz="1800">
              <a:latin typeface="Cambria"/>
              <a:ea typeface="Cambria"/>
              <a:cs typeface="Cambria"/>
              <a:sym typeface="Cambria"/>
            </a:endParaRPr>
          </a:p>
          <a:p>
            <a:pPr indent="-342900" lvl="0" marL="457200" rtl="0">
              <a:spcBef>
                <a:spcPts val="0"/>
              </a:spcBef>
              <a:spcAft>
                <a:spcPts val="0"/>
              </a:spcAft>
              <a:buSzPts val="1800"/>
              <a:buFont typeface="Cambria"/>
              <a:buChar char="●"/>
            </a:pPr>
            <a:r>
              <a:rPr lang="en" sz="1800">
                <a:latin typeface="Cambria"/>
                <a:ea typeface="Cambria"/>
                <a:cs typeface="Cambria"/>
                <a:sym typeface="Cambria"/>
              </a:rPr>
              <a:t>He became a model and inspiration for other young people to follow his steps.</a:t>
            </a:r>
            <a:endParaRPr sz="1800">
              <a:latin typeface="Cambria"/>
              <a:ea typeface="Cambria"/>
              <a:cs typeface="Cambria"/>
              <a:sym typeface="Cambria"/>
            </a:endParaRPr>
          </a:p>
          <a:p>
            <a:pPr indent="0" lvl="0" marL="0" rtl="0">
              <a:spcBef>
                <a:spcPts val="1600"/>
              </a:spcBef>
              <a:spcAft>
                <a:spcPts val="1600"/>
              </a:spcAft>
              <a:buNone/>
            </a:pPr>
            <a:r>
              <a:t/>
            </a:r>
            <a:endParaRPr>
              <a:latin typeface="Andika"/>
              <a:ea typeface="Andika"/>
              <a:cs typeface="Andika"/>
              <a:sym typeface="Andika"/>
            </a:endParaRPr>
          </a:p>
        </p:txBody>
      </p:sp>
      <p:sp>
        <p:nvSpPr>
          <p:cNvPr id="289" name="Shape 289"/>
          <p:cNvSpPr txBox="1"/>
          <p:nvPr/>
        </p:nvSpPr>
        <p:spPr>
          <a:xfrm>
            <a:off x="6804875" y="4637475"/>
            <a:ext cx="2137500" cy="408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Andika"/>
                <a:ea typeface="Andika"/>
                <a:cs typeface="Andika"/>
                <a:sym typeface="Andika"/>
              </a:rPr>
              <a:t>Mrs. Hutcheson’s crew</a:t>
            </a:r>
            <a:endParaRPr>
              <a:solidFill>
                <a:srgbClr val="FFFFFF"/>
              </a:solidFill>
              <a:latin typeface="Andika"/>
              <a:ea typeface="Andika"/>
              <a:cs typeface="Andika"/>
              <a:sym typeface="Andika"/>
            </a:endParaRPr>
          </a:p>
        </p:txBody>
      </p:sp>
      <p:pic>
        <p:nvPicPr>
          <p:cNvPr id="290" name="Shape 290"/>
          <p:cNvPicPr preferRelativeResize="0"/>
          <p:nvPr/>
        </p:nvPicPr>
        <p:blipFill>
          <a:blip r:embed="rId3">
            <a:alphaModFix amt="16000"/>
          </a:blip>
          <a:stretch>
            <a:fillRect/>
          </a:stretch>
        </p:blipFill>
        <p:spPr>
          <a:xfrm>
            <a:off x="109524" y="121450"/>
            <a:ext cx="3263099" cy="3250375"/>
          </a:xfrm>
          <a:prstGeom prst="rect">
            <a:avLst/>
          </a:prstGeom>
          <a:noFill/>
          <a:ln>
            <a:noFill/>
          </a:ln>
        </p:spPr>
      </p:pic>
      <p:pic>
        <p:nvPicPr>
          <p:cNvPr id="291" name="Shape 291"/>
          <p:cNvPicPr preferRelativeResize="0"/>
          <p:nvPr/>
        </p:nvPicPr>
        <p:blipFill>
          <a:blip r:embed="rId4">
            <a:alphaModFix/>
          </a:blip>
          <a:stretch>
            <a:fillRect/>
          </a:stretch>
        </p:blipFill>
        <p:spPr>
          <a:xfrm>
            <a:off x="3531875" y="331550"/>
            <a:ext cx="1090525" cy="820925"/>
          </a:xfrm>
          <a:prstGeom prst="rect">
            <a:avLst/>
          </a:prstGeom>
          <a:noFill/>
          <a:ln>
            <a:noFill/>
          </a:ln>
        </p:spPr>
      </p:pic>
      <p:sp>
        <p:nvSpPr>
          <p:cNvPr id="292" name="Shape 292"/>
          <p:cNvSpPr txBox="1"/>
          <p:nvPr/>
        </p:nvSpPr>
        <p:spPr>
          <a:xfrm>
            <a:off x="77250" y="3238725"/>
            <a:ext cx="3263100" cy="1495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500">
                <a:solidFill>
                  <a:srgbClr val="FFFFFF"/>
                </a:solidFill>
                <a:latin typeface="Andika"/>
                <a:ea typeface="Andika"/>
                <a:cs typeface="Andika"/>
                <a:sym typeface="Andika"/>
              </a:rPr>
              <a:t>“Serving in the army helped me change the way I saw the world.”</a:t>
            </a:r>
            <a:endParaRPr sz="2500">
              <a:solidFill>
                <a:srgbClr val="FFFFFF"/>
              </a:solidFill>
              <a:latin typeface="Andika"/>
              <a:ea typeface="Andika"/>
              <a:cs typeface="Andika"/>
              <a:sym typeface="Andika"/>
            </a:endParaRPr>
          </a:p>
        </p:txBody>
      </p:sp>
      <p:sp>
        <p:nvSpPr>
          <p:cNvPr id="293" name="Shape 293"/>
          <p:cNvSpPr txBox="1"/>
          <p:nvPr/>
        </p:nvSpPr>
        <p:spPr>
          <a:xfrm>
            <a:off x="457200" y="674375"/>
            <a:ext cx="2503200" cy="1154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Andika"/>
                <a:ea typeface="Andika"/>
                <a:cs typeface="Andika"/>
                <a:sym typeface="Andika"/>
              </a:rPr>
              <a:t>This slide is your template. Please do not remove it from the slides. </a:t>
            </a:r>
            <a:endParaRPr>
              <a:solidFill>
                <a:srgbClr val="FFFFFF"/>
              </a:solidFill>
              <a:latin typeface="Andika"/>
              <a:ea typeface="Andika"/>
              <a:cs typeface="Andika"/>
              <a:sym typeface="Andika"/>
            </a:endParaRPr>
          </a:p>
          <a:p>
            <a:pPr indent="0" lvl="0" marL="0" rtl="0" algn="ctr">
              <a:spcBef>
                <a:spcPts val="0"/>
              </a:spcBef>
              <a:spcAft>
                <a:spcPts val="0"/>
              </a:spcAft>
              <a:buNone/>
            </a:pPr>
            <a:r>
              <a:t/>
            </a:r>
            <a:endParaRPr>
              <a:solidFill>
                <a:srgbClr val="FFFFFF"/>
              </a:solidFill>
              <a:latin typeface="Andika"/>
              <a:ea typeface="Andika"/>
              <a:cs typeface="Andika"/>
              <a:sym typeface="Andika"/>
            </a:endParaRPr>
          </a:p>
          <a:p>
            <a:pPr indent="0" lvl="0" marL="0" algn="ctr">
              <a:spcBef>
                <a:spcPts val="0"/>
              </a:spcBef>
              <a:spcAft>
                <a:spcPts val="0"/>
              </a:spcAft>
              <a:buNone/>
            </a:pPr>
            <a:r>
              <a:rPr lang="en">
                <a:solidFill>
                  <a:srgbClr val="FFFFFF"/>
                </a:solidFill>
                <a:latin typeface="Andika"/>
                <a:ea typeface="Andika"/>
                <a:cs typeface="Andika"/>
                <a:sym typeface="Andika"/>
              </a:rPr>
              <a:t>Copy and paste!</a:t>
            </a:r>
            <a:endParaRPr>
              <a:solidFill>
                <a:srgbClr val="FFFFFF"/>
              </a:solidFill>
              <a:latin typeface="Andika"/>
              <a:ea typeface="Andika"/>
              <a:cs typeface="Andika"/>
              <a:sym typeface="Andika"/>
            </a:endParaRPr>
          </a:p>
        </p:txBody>
      </p:sp>
      <p:pic>
        <p:nvPicPr>
          <p:cNvPr id="294" name="Shape 294"/>
          <p:cNvPicPr preferRelativeResize="0"/>
          <p:nvPr/>
        </p:nvPicPr>
        <p:blipFill>
          <a:blip r:embed="rId5">
            <a:alphaModFix/>
          </a:blip>
          <a:stretch>
            <a:fillRect/>
          </a:stretch>
        </p:blipFill>
        <p:spPr>
          <a:xfrm>
            <a:off x="109525" y="170757"/>
            <a:ext cx="3406147" cy="2554617"/>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8" name="Shape 298"/>
        <p:cNvGrpSpPr/>
        <p:nvPr/>
      </p:nvGrpSpPr>
      <p:grpSpPr>
        <a:xfrm>
          <a:off x="0" y="0"/>
          <a:ext cx="0" cy="0"/>
          <a:chOff x="0" y="0"/>
          <a:chExt cx="0" cy="0"/>
        </a:xfrm>
      </p:grpSpPr>
      <p:sp>
        <p:nvSpPr>
          <p:cNvPr id="299" name="Shape 299"/>
          <p:cNvSpPr txBox="1"/>
          <p:nvPr>
            <p:ph type="title"/>
          </p:nvPr>
        </p:nvSpPr>
        <p:spPr>
          <a:xfrm>
            <a:off x="4211875" y="170750"/>
            <a:ext cx="46491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3600">
                <a:latin typeface="Bangers"/>
                <a:ea typeface="Bangers"/>
                <a:cs typeface="Bangers"/>
                <a:sym typeface="Bangers"/>
              </a:rPr>
              <a:t>Matt Stockwell</a:t>
            </a:r>
            <a:endParaRPr sz="3600">
              <a:latin typeface="Bangers"/>
              <a:ea typeface="Bangers"/>
              <a:cs typeface="Bangers"/>
              <a:sym typeface="Bangers"/>
            </a:endParaRPr>
          </a:p>
        </p:txBody>
      </p:sp>
      <p:sp>
        <p:nvSpPr>
          <p:cNvPr id="300" name="Shape 300"/>
          <p:cNvSpPr txBox="1"/>
          <p:nvPr>
            <p:ph idx="2" type="body"/>
          </p:nvPr>
        </p:nvSpPr>
        <p:spPr>
          <a:xfrm>
            <a:off x="3641975" y="1079300"/>
            <a:ext cx="5300400" cy="3416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rgbClr val="FFFFFF"/>
                </a:solidFill>
                <a:latin typeface="Andika"/>
                <a:ea typeface="Andika"/>
                <a:cs typeface="Andika"/>
                <a:sym typeface="Andika"/>
              </a:rPr>
              <a:t>This veteran is a hero in our eyes because…</a:t>
            </a:r>
            <a:endParaRPr sz="2000">
              <a:solidFill>
                <a:srgbClr val="FFFFFF"/>
              </a:solidFill>
              <a:latin typeface="Andika"/>
              <a:ea typeface="Andika"/>
              <a:cs typeface="Andika"/>
              <a:sym typeface="Andika"/>
            </a:endParaRPr>
          </a:p>
          <a:p>
            <a:pPr indent="-330200" lvl="0" marL="457200">
              <a:lnSpc>
                <a:spcPct val="115000"/>
              </a:lnSpc>
              <a:spcBef>
                <a:spcPts val="1600"/>
              </a:spcBef>
              <a:spcAft>
                <a:spcPts val="0"/>
              </a:spcAft>
              <a:buSzPts val="1600"/>
              <a:buFont typeface="Cambria"/>
              <a:buChar char="❖"/>
            </a:pPr>
            <a:r>
              <a:rPr lang="en" sz="1600">
                <a:latin typeface="Cambria"/>
                <a:ea typeface="Cambria"/>
                <a:cs typeface="Cambria"/>
                <a:sym typeface="Cambria"/>
              </a:rPr>
              <a:t> He was deployed to serve during the War on Terror.</a:t>
            </a:r>
            <a:endParaRPr sz="1600">
              <a:latin typeface="Cambria"/>
              <a:ea typeface="Cambria"/>
              <a:cs typeface="Cambria"/>
              <a:sym typeface="Cambria"/>
            </a:endParaRPr>
          </a:p>
          <a:p>
            <a:pPr indent="-330200" lvl="0" marL="457200">
              <a:lnSpc>
                <a:spcPct val="115000"/>
              </a:lnSpc>
              <a:spcBef>
                <a:spcPts val="0"/>
              </a:spcBef>
              <a:spcAft>
                <a:spcPts val="0"/>
              </a:spcAft>
              <a:buSzPts val="1600"/>
              <a:buFont typeface="Cambria"/>
              <a:buChar char="❖"/>
            </a:pPr>
            <a:r>
              <a:rPr lang="en" sz="1600">
                <a:latin typeface="Cambria"/>
                <a:ea typeface="Cambria"/>
                <a:cs typeface="Cambria"/>
                <a:sym typeface="Cambria"/>
              </a:rPr>
              <a:t>He was willing to do anything for his country.</a:t>
            </a:r>
            <a:endParaRPr sz="1600">
              <a:latin typeface="Cambria"/>
              <a:ea typeface="Cambria"/>
              <a:cs typeface="Cambria"/>
              <a:sym typeface="Cambria"/>
            </a:endParaRPr>
          </a:p>
          <a:p>
            <a:pPr indent="-330200" lvl="0" marL="457200">
              <a:lnSpc>
                <a:spcPct val="115000"/>
              </a:lnSpc>
              <a:spcBef>
                <a:spcPts val="0"/>
              </a:spcBef>
              <a:spcAft>
                <a:spcPts val="0"/>
              </a:spcAft>
              <a:buSzPts val="1600"/>
              <a:buFont typeface="Cambria"/>
              <a:buChar char="❖"/>
            </a:pPr>
            <a:r>
              <a:rPr lang="en" sz="1600">
                <a:latin typeface="Cambria"/>
                <a:ea typeface="Cambria"/>
                <a:cs typeface="Cambria"/>
                <a:sym typeface="Cambria"/>
              </a:rPr>
              <a:t>He was quick to jump into action.</a:t>
            </a:r>
            <a:endParaRPr sz="1600">
              <a:latin typeface="Cambria"/>
              <a:ea typeface="Cambria"/>
              <a:cs typeface="Cambria"/>
              <a:sym typeface="Cambria"/>
            </a:endParaRPr>
          </a:p>
          <a:p>
            <a:pPr indent="-330200" lvl="0" marL="457200">
              <a:lnSpc>
                <a:spcPct val="115000"/>
              </a:lnSpc>
              <a:spcBef>
                <a:spcPts val="0"/>
              </a:spcBef>
              <a:spcAft>
                <a:spcPts val="0"/>
              </a:spcAft>
              <a:buSzPts val="1600"/>
              <a:buFont typeface="Cambria"/>
              <a:buChar char="❖"/>
            </a:pPr>
            <a:r>
              <a:rPr lang="en" sz="1600">
                <a:latin typeface="Cambria"/>
                <a:ea typeface="Cambria"/>
                <a:cs typeface="Cambria"/>
                <a:sym typeface="Cambria"/>
              </a:rPr>
              <a:t>He saw the true beauty of the world in times of hardship and never took it for granted.</a:t>
            </a:r>
            <a:endParaRPr sz="1600">
              <a:latin typeface="Cambria"/>
              <a:ea typeface="Cambria"/>
              <a:cs typeface="Cambria"/>
              <a:sym typeface="Cambria"/>
            </a:endParaRPr>
          </a:p>
          <a:p>
            <a:pPr indent="-330200" lvl="0" marL="457200">
              <a:lnSpc>
                <a:spcPct val="115000"/>
              </a:lnSpc>
              <a:spcBef>
                <a:spcPts val="0"/>
              </a:spcBef>
              <a:spcAft>
                <a:spcPts val="0"/>
              </a:spcAft>
              <a:buSzPts val="1600"/>
              <a:buFont typeface="Cambria"/>
              <a:buChar char="❖"/>
            </a:pPr>
            <a:r>
              <a:rPr lang="en" sz="1600">
                <a:latin typeface="Cambria"/>
                <a:ea typeface="Cambria"/>
                <a:cs typeface="Cambria"/>
                <a:sym typeface="Cambria"/>
              </a:rPr>
              <a:t>He helped take responsibility for his brothers in arms.</a:t>
            </a:r>
            <a:endParaRPr sz="1600">
              <a:latin typeface="Cambria"/>
              <a:ea typeface="Cambria"/>
              <a:cs typeface="Cambria"/>
              <a:sym typeface="Cambria"/>
            </a:endParaRPr>
          </a:p>
          <a:p>
            <a:pPr indent="-330200" lvl="0" marL="457200" rtl="0">
              <a:lnSpc>
                <a:spcPct val="115000"/>
              </a:lnSpc>
              <a:spcBef>
                <a:spcPts val="0"/>
              </a:spcBef>
              <a:spcAft>
                <a:spcPts val="0"/>
              </a:spcAft>
              <a:buSzPts val="1600"/>
              <a:buFont typeface="Cambria"/>
              <a:buChar char="❖"/>
            </a:pPr>
            <a:r>
              <a:rPr lang="en" sz="1600">
                <a:latin typeface="Cambria"/>
                <a:ea typeface="Cambria"/>
                <a:cs typeface="Cambria"/>
                <a:sym typeface="Cambria"/>
              </a:rPr>
              <a:t>He kept soldier’s spirits up while on the ship.</a:t>
            </a:r>
            <a:endParaRPr sz="1600">
              <a:latin typeface="Cambria"/>
              <a:ea typeface="Cambria"/>
              <a:cs typeface="Cambria"/>
              <a:sym typeface="Cambria"/>
            </a:endParaRPr>
          </a:p>
          <a:p>
            <a:pPr indent="-330200" lvl="0" marL="457200" rtl="0">
              <a:lnSpc>
                <a:spcPct val="115000"/>
              </a:lnSpc>
              <a:spcBef>
                <a:spcPts val="0"/>
              </a:spcBef>
              <a:spcAft>
                <a:spcPts val="0"/>
              </a:spcAft>
              <a:buSzPts val="1600"/>
              <a:buFont typeface="Cambria"/>
              <a:buChar char="❖"/>
            </a:pPr>
            <a:r>
              <a:rPr lang="en" sz="1600">
                <a:latin typeface="Cambria"/>
                <a:ea typeface="Cambria"/>
                <a:cs typeface="Cambria"/>
                <a:sym typeface="Cambria"/>
              </a:rPr>
              <a:t>He was very tenacious pushed through long days at sea as a weapons specialist without seeing his family.</a:t>
            </a:r>
            <a:endParaRPr sz="1600">
              <a:latin typeface="Cambria"/>
              <a:ea typeface="Cambria"/>
              <a:cs typeface="Cambria"/>
              <a:sym typeface="Cambria"/>
            </a:endParaRPr>
          </a:p>
          <a:p>
            <a:pPr indent="0" lvl="0" marL="0" rtl="0">
              <a:lnSpc>
                <a:spcPct val="115000"/>
              </a:lnSpc>
              <a:spcBef>
                <a:spcPts val="0"/>
              </a:spcBef>
              <a:spcAft>
                <a:spcPts val="0"/>
              </a:spcAft>
              <a:buNone/>
            </a:pPr>
            <a:r>
              <a:t/>
            </a:r>
            <a:endParaRPr sz="1600">
              <a:latin typeface="Cambria"/>
              <a:ea typeface="Cambria"/>
              <a:cs typeface="Cambria"/>
              <a:sym typeface="Cambria"/>
            </a:endParaRPr>
          </a:p>
          <a:p>
            <a:pPr indent="0" lvl="0" marL="0" rtl="0">
              <a:spcBef>
                <a:spcPts val="0"/>
              </a:spcBef>
              <a:spcAft>
                <a:spcPts val="1600"/>
              </a:spcAft>
              <a:buNone/>
            </a:pPr>
            <a:r>
              <a:t/>
            </a:r>
            <a:endParaRPr sz="1600">
              <a:latin typeface="Andika"/>
              <a:ea typeface="Andika"/>
              <a:cs typeface="Andika"/>
              <a:sym typeface="Andika"/>
            </a:endParaRPr>
          </a:p>
        </p:txBody>
      </p:sp>
      <p:sp>
        <p:nvSpPr>
          <p:cNvPr id="301" name="Shape 301"/>
          <p:cNvSpPr txBox="1"/>
          <p:nvPr/>
        </p:nvSpPr>
        <p:spPr>
          <a:xfrm>
            <a:off x="6804875" y="4637475"/>
            <a:ext cx="2137500" cy="408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Andika"/>
                <a:ea typeface="Andika"/>
                <a:cs typeface="Andika"/>
                <a:sym typeface="Andika"/>
              </a:rPr>
              <a:t>Ms. Garrison</a:t>
            </a:r>
            <a:r>
              <a:rPr lang="en">
                <a:solidFill>
                  <a:srgbClr val="FFFFFF"/>
                </a:solidFill>
                <a:latin typeface="Andika"/>
                <a:ea typeface="Andika"/>
                <a:cs typeface="Andika"/>
                <a:sym typeface="Andika"/>
              </a:rPr>
              <a:t>’s CREW</a:t>
            </a:r>
            <a:endParaRPr>
              <a:solidFill>
                <a:srgbClr val="FFFFFF"/>
              </a:solidFill>
              <a:latin typeface="Andika"/>
              <a:ea typeface="Andika"/>
              <a:cs typeface="Andika"/>
              <a:sym typeface="Andika"/>
            </a:endParaRPr>
          </a:p>
        </p:txBody>
      </p:sp>
      <p:pic>
        <p:nvPicPr>
          <p:cNvPr id="302" name="Shape 302"/>
          <p:cNvPicPr preferRelativeResize="0"/>
          <p:nvPr/>
        </p:nvPicPr>
        <p:blipFill>
          <a:blip r:embed="rId3">
            <a:alphaModFix/>
          </a:blip>
          <a:stretch>
            <a:fillRect/>
          </a:stretch>
        </p:blipFill>
        <p:spPr>
          <a:xfrm>
            <a:off x="3531875" y="331550"/>
            <a:ext cx="1090525" cy="820925"/>
          </a:xfrm>
          <a:prstGeom prst="rect">
            <a:avLst/>
          </a:prstGeom>
          <a:noFill/>
          <a:ln>
            <a:noFill/>
          </a:ln>
        </p:spPr>
      </p:pic>
      <p:sp>
        <p:nvSpPr>
          <p:cNvPr id="303" name="Shape 303"/>
          <p:cNvSpPr txBox="1"/>
          <p:nvPr/>
        </p:nvSpPr>
        <p:spPr>
          <a:xfrm>
            <a:off x="77250" y="3238725"/>
            <a:ext cx="3263100" cy="1495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500">
                <a:solidFill>
                  <a:srgbClr val="FFFFFF"/>
                </a:solidFill>
                <a:latin typeface="Andika"/>
                <a:ea typeface="Andika"/>
                <a:cs typeface="Andika"/>
                <a:sym typeface="Andika"/>
              </a:rPr>
              <a:t>“The world is full of beauty and many great things.”</a:t>
            </a:r>
            <a:endParaRPr sz="2500">
              <a:solidFill>
                <a:srgbClr val="FFFFFF"/>
              </a:solidFill>
              <a:latin typeface="Andika"/>
              <a:ea typeface="Andika"/>
              <a:cs typeface="Andika"/>
              <a:sym typeface="Andika"/>
            </a:endParaRPr>
          </a:p>
        </p:txBody>
      </p:sp>
      <p:sp>
        <p:nvSpPr>
          <p:cNvPr id="304" name="Shape 304"/>
          <p:cNvSpPr txBox="1"/>
          <p:nvPr/>
        </p:nvSpPr>
        <p:spPr>
          <a:xfrm>
            <a:off x="457200" y="674375"/>
            <a:ext cx="2503200" cy="1154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Andika"/>
                <a:ea typeface="Andika"/>
                <a:cs typeface="Andika"/>
                <a:sym typeface="Andika"/>
              </a:rPr>
              <a:t>This slide is your template. Please do not remove it from the slides. </a:t>
            </a:r>
            <a:endParaRPr>
              <a:solidFill>
                <a:srgbClr val="FFFFFF"/>
              </a:solidFill>
              <a:latin typeface="Andika"/>
              <a:ea typeface="Andika"/>
              <a:cs typeface="Andika"/>
              <a:sym typeface="Andika"/>
            </a:endParaRPr>
          </a:p>
          <a:p>
            <a:pPr indent="0" lvl="0" marL="0" rtl="0" algn="ctr">
              <a:spcBef>
                <a:spcPts val="0"/>
              </a:spcBef>
              <a:spcAft>
                <a:spcPts val="0"/>
              </a:spcAft>
              <a:buNone/>
            </a:pPr>
            <a:r>
              <a:t/>
            </a:r>
            <a:endParaRPr>
              <a:solidFill>
                <a:srgbClr val="FFFFFF"/>
              </a:solidFill>
              <a:latin typeface="Andika"/>
              <a:ea typeface="Andika"/>
              <a:cs typeface="Andika"/>
              <a:sym typeface="Andika"/>
            </a:endParaRPr>
          </a:p>
          <a:p>
            <a:pPr indent="0" lvl="0" marL="0" rtl="0" algn="ctr">
              <a:spcBef>
                <a:spcPts val="0"/>
              </a:spcBef>
              <a:spcAft>
                <a:spcPts val="0"/>
              </a:spcAft>
              <a:buNone/>
            </a:pPr>
            <a:r>
              <a:rPr lang="en">
                <a:solidFill>
                  <a:srgbClr val="FFFFFF"/>
                </a:solidFill>
                <a:latin typeface="Andika"/>
                <a:ea typeface="Andika"/>
                <a:cs typeface="Andika"/>
                <a:sym typeface="Andika"/>
              </a:rPr>
              <a:t>Copy and paste!</a:t>
            </a:r>
            <a:endParaRPr>
              <a:solidFill>
                <a:srgbClr val="FFFFFF"/>
              </a:solidFill>
              <a:latin typeface="Andika"/>
              <a:ea typeface="Andika"/>
              <a:cs typeface="Andika"/>
              <a:sym typeface="Andika"/>
            </a:endParaRPr>
          </a:p>
        </p:txBody>
      </p:sp>
      <p:pic>
        <p:nvPicPr>
          <p:cNvPr descr="IMG_5437.JPG" id="305" name="Shape 305"/>
          <p:cNvPicPr preferRelativeResize="0"/>
          <p:nvPr/>
        </p:nvPicPr>
        <p:blipFill rotWithShape="1">
          <a:blip r:embed="rId4">
            <a:alphaModFix/>
          </a:blip>
          <a:srcRect b="0" l="0" r="0" t="0"/>
          <a:stretch/>
        </p:blipFill>
        <p:spPr>
          <a:xfrm>
            <a:off x="109525" y="170757"/>
            <a:ext cx="3406147" cy="2554617"/>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9" name="Shape 309"/>
        <p:cNvGrpSpPr/>
        <p:nvPr/>
      </p:nvGrpSpPr>
      <p:grpSpPr>
        <a:xfrm>
          <a:off x="0" y="0"/>
          <a:ext cx="0" cy="0"/>
          <a:chOff x="0" y="0"/>
          <a:chExt cx="0" cy="0"/>
        </a:xfrm>
      </p:grpSpPr>
      <p:sp>
        <p:nvSpPr>
          <p:cNvPr id="310" name="Shape 310"/>
          <p:cNvSpPr txBox="1"/>
          <p:nvPr>
            <p:ph type="title"/>
          </p:nvPr>
        </p:nvSpPr>
        <p:spPr>
          <a:xfrm>
            <a:off x="4281475" y="208350"/>
            <a:ext cx="50112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5000">
                <a:latin typeface="Bangers"/>
                <a:ea typeface="Bangers"/>
                <a:cs typeface="Bangers"/>
                <a:sym typeface="Bangers"/>
              </a:rPr>
              <a:t>Gary Varn</a:t>
            </a:r>
            <a:endParaRPr sz="5000">
              <a:latin typeface="Bangers"/>
              <a:ea typeface="Bangers"/>
              <a:cs typeface="Bangers"/>
              <a:sym typeface="Bangers"/>
            </a:endParaRPr>
          </a:p>
        </p:txBody>
      </p:sp>
      <p:sp>
        <p:nvSpPr>
          <p:cNvPr id="311" name="Shape 311"/>
          <p:cNvSpPr txBox="1"/>
          <p:nvPr>
            <p:ph idx="2" type="body"/>
          </p:nvPr>
        </p:nvSpPr>
        <p:spPr>
          <a:xfrm>
            <a:off x="3531875" y="1152475"/>
            <a:ext cx="5300400" cy="3416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rgbClr val="FFFFFF"/>
                </a:solidFill>
                <a:latin typeface="Andika"/>
                <a:ea typeface="Andika"/>
                <a:cs typeface="Andika"/>
                <a:sym typeface="Andika"/>
              </a:rPr>
              <a:t>This veteran is a hero in our eyes because…</a:t>
            </a:r>
            <a:endParaRPr sz="2000">
              <a:solidFill>
                <a:srgbClr val="FFFFFF"/>
              </a:solidFill>
              <a:latin typeface="Andika"/>
              <a:ea typeface="Andika"/>
              <a:cs typeface="Andika"/>
              <a:sym typeface="Andika"/>
            </a:endParaRPr>
          </a:p>
          <a:p>
            <a:pPr indent="-342900" lvl="0" marL="457200" rtl="0">
              <a:spcBef>
                <a:spcPts val="1600"/>
              </a:spcBef>
              <a:spcAft>
                <a:spcPts val="0"/>
              </a:spcAft>
              <a:buSzPts val="1800"/>
              <a:buFont typeface="Andika"/>
              <a:buChar char="●"/>
            </a:pPr>
            <a:r>
              <a:rPr lang="en" sz="1800">
                <a:latin typeface="Andika"/>
                <a:ea typeface="Andika"/>
                <a:cs typeface="Andika"/>
                <a:sym typeface="Andika"/>
              </a:rPr>
              <a:t>he served our country in the National Guard and Army for 25 years. </a:t>
            </a:r>
            <a:endParaRPr sz="1800">
              <a:latin typeface="Andika"/>
              <a:ea typeface="Andika"/>
              <a:cs typeface="Andika"/>
              <a:sym typeface="Andika"/>
            </a:endParaRPr>
          </a:p>
          <a:p>
            <a:pPr indent="-342900" lvl="0" marL="457200" rtl="0">
              <a:spcBef>
                <a:spcPts val="0"/>
              </a:spcBef>
              <a:spcAft>
                <a:spcPts val="0"/>
              </a:spcAft>
              <a:buSzPts val="1800"/>
              <a:buFont typeface="Andika"/>
              <a:buChar char="●"/>
            </a:pPr>
            <a:r>
              <a:rPr lang="en" sz="1800">
                <a:latin typeface="Andika"/>
                <a:ea typeface="Andika"/>
                <a:cs typeface="Andika"/>
                <a:sym typeface="Andika"/>
              </a:rPr>
              <a:t>he modeled leadership for us through his role of Viper Team Leader while in Iraq. </a:t>
            </a:r>
            <a:endParaRPr sz="1800">
              <a:latin typeface="Andika"/>
              <a:ea typeface="Andika"/>
              <a:cs typeface="Andika"/>
              <a:sym typeface="Andika"/>
            </a:endParaRPr>
          </a:p>
          <a:p>
            <a:pPr indent="-342900" lvl="0" marL="457200" rtl="0">
              <a:spcBef>
                <a:spcPts val="0"/>
              </a:spcBef>
              <a:spcAft>
                <a:spcPts val="0"/>
              </a:spcAft>
              <a:buSzPts val="1800"/>
              <a:buFont typeface="Andika"/>
              <a:buChar char="●"/>
            </a:pPr>
            <a:r>
              <a:rPr lang="en" sz="1800">
                <a:latin typeface="Andika"/>
                <a:ea typeface="Andika"/>
                <a:cs typeface="Andika"/>
                <a:sym typeface="Andika"/>
              </a:rPr>
              <a:t>he was a recipient of a Bronze Star. </a:t>
            </a:r>
            <a:endParaRPr sz="1800">
              <a:latin typeface="Andika"/>
              <a:ea typeface="Andika"/>
              <a:cs typeface="Andika"/>
              <a:sym typeface="Andika"/>
            </a:endParaRPr>
          </a:p>
          <a:p>
            <a:pPr indent="-342900" lvl="0" marL="457200" rtl="0">
              <a:spcBef>
                <a:spcPts val="0"/>
              </a:spcBef>
              <a:spcAft>
                <a:spcPts val="0"/>
              </a:spcAft>
              <a:buSzPts val="1800"/>
              <a:buFont typeface="Andika"/>
              <a:buChar char="●"/>
            </a:pPr>
            <a:r>
              <a:rPr lang="en" sz="1800">
                <a:latin typeface="Andika"/>
                <a:ea typeface="Andika"/>
                <a:cs typeface="Andika"/>
                <a:sym typeface="Andika"/>
              </a:rPr>
              <a:t>he modeled perseverance and tenacity as he served during Operation Iraqi Freedom, enduring temperatures over 120 degrees Fahrenheit. </a:t>
            </a:r>
            <a:endParaRPr sz="1800">
              <a:latin typeface="Andika"/>
              <a:ea typeface="Andika"/>
              <a:cs typeface="Andika"/>
              <a:sym typeface="Andika"/>
            </a:endParaRPr>
          </a:p>
        </p:txBody>
      </p:sp>
      <p:sp>
        <p:nvSpPr>
          <p:cNvPr id="312" name="Shape 312"/>
          <p:cNvSpPr txBox="1"/>
          <p:nvPr/>
        </p:nvSpPr>
        <p:spPr>
          <a:xfrm>
            <a:off x="7155175" y="4715250"/>
            <a:ext cx="2137500" cy="262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Andika"/>
                <a:ea typeface="Andika"/>
                <a:cs typeface="Andika"/>
                <a:sym typeface="Andika"/>
              </a:rPr>
              <a:t>Simmons’ CREW</a:t>
            </a:r>
            <a:endParaRPr>
              <a:solidFill>
                <a:srgbClr val="FFFFFF"/>
              </a:solidFill>
              <a:latin typeface="Andika"/>
              <a:ea typeface="Andika"/>
              <a:cs typeface="Andika"/>
              <a:sym typeface="Andika"/>
            </a:endParaRPr>
          </a:p>
        </p:txBody>
      </p:sp>
      <p:pic>
        <p:nvPicPr>
          <p:cNvPr id="313" name="Shape 313"/>
          <p:cNvPicPr preferRelativeResize="0"/>
          <p:nvPr/>
        </p:nvPicPr>
        <p:blipFill>
          <a:blip r:embed="rId3">
            <a:alphaModFix/>
          </a:blip>
          <a:stretch>
            <a:fillRect/>
          </a:stretch>
        </p:blipFill>
        <p:spPr>
          <a:xfrm>
            <a:off x="3531875" y="331550"/>
            <a:ext cx="1090525" cy="820925"/>
          </a:xfrm>
          <a:prstGeom prst="rect">
            <a:avLst/>
          </a:prstGeom>
          <a:noFill/>
          <a:ln>
            <a:noFill/>
          </a:ln>
        </p:spPr>
      </p:pic>
      <p:sp>
        <p:nvSpPr>
          <p:cNvPr id="314" name="Shape 314"/>
          <p:cNvSpPr txBox="1"/>
          <p:nvPr/>
        </p:nvSpPr>
        <p:spPr>
          <a:xfrm>
            <a:off x="82300" y="2709000"/>
            <a:ext cx="3588900" cy="1291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300">
                <a:solidFill>
                  <a:srgbClr val="FFFFFF"/>
                </a:solidFill>
                <a:latin typeface="Andika"/>
                <a:ea typeface="Andika"/>
                <a:cs typeface="Andika"/>
                <a:sym typeface="Andika"/>
              </a:rPr>
              <a:t>“</a:t>
            </a:r>
            <a:r>
              <a:rPr lang="en" sz="2200">
                <a:solidFill>
                  <a:srgbClr val="FFFFFF"/>
                </a:solidFill>
                <a:latin typeface="Andika"/>
                <a:ea typeface="Andika"/>
                <a:cs typeface="Andika"/>
                <a:sym typeface="Andika"/>
              </a:rPr>
              <a:t>I am just a regular citizen/soldier that when asked to perform my duties; I did my duties to the best of my ability and training.</a:t>
            </a:r>
            <a:r>
              <a:rPr lang="en" sz="2300">
                <a:solidFill>
                  <a:srgbClr val="FFFFFF"/>
                </a:solidFill>
                <a:latin typeface="Andika"/>
                <a:ea typeface="Andika"/>
                <a:cs typeface="Andika"/>
                <a:sym typeface="Andika"/>
              </a:rPr>
              <a:t>”</a:t>
            </a:r>
            <a:endParaRPr sz="2300">
              <a:solidFill>
                <a:srgbClr val="FFFFFF"/>
              </a:solidFill>
              <a:latin typeface="Andika"/>
              <a:ea typeface="Andika"/>
              <a:cs typeface="Andika"/>
              <a:sym typeface="Andika"/>
            </a:endParaRPr>
          </a:p>
        </p:txBody>
      </p:sp>
      <p:pic>
        <p:nvPicPr>
          <p:cNvPr descr="IMG_2756.JPG" id="315" name="Shape 315"/>
          <p:cNvPicPr preferRelativeResize="0"/>
          <p:nvPr/>
        </p:nvPicPr>
        <p:blipFill>
          <a:blip r:embed="rId4">
            <a:alphaModFix/>
          </a:blip>
          <a:stretch>
            <a:fillRect/>
          </a:stretch>
        </p:blipFill>
        <p:spPr>
          <a:xfrm>
            <a:off x="152400" y="152400"/>
            <a:ext cx="3227076" cy="2420307"/>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9" name="Shape 319"/>
        <p:cNvGrpSpPr/>
        <p:nvPr/>
      </p:nvGrpSpPr>
      <p:grpSpPr>
        <a:xfrm>
          <a:off x="0" y="0"/>
          <a:ext cx="0" cy="0"/>
          <a:chOff x="0" y="0"/>
          <a:chExt cx="0" cy="0"/>
        </a:xfrm>
      </p:grpSpPr>
      <p:sp>
        <p:nvSpPr>
          <p:cNvPr id="320" name="Shape 320"/>
          <p:cNvSpPr txBox="1"/>
          <p:nvPr>
            <p:ph type="title"/>
          </p:nvPr>
        </p:nvSpPr>
        <p:spPr>
          <a:xfrm>
            <a:off x="4211875" y="170750"/>
            <a:ext cx="46491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5700">
                <a:latin typeface="Bangers"/>
                <a:ea typeface="Bangers"/>
                <a:cs typeface="Bangers"/>
                <a:sym typeface="Bangers"/>
              </a:rPr>
              <a:t>Mike West</a:t>
            </a:r>
            <a:endParaRPr sz="5700">
              <a:latin typeface="Bangers"/>
              <a:ea typeface="Bangers"/>
              <a:cs typeface="Bangers"/>
              <a:sym typeface="Bangers"/>
            </a:endParaRPr>
          </a:p>
        </p:txBody>
      </p:sp>
      <p:sp>
        <p:nvSpPr>
          <p:cNvPr id="321" name="Shape 321"/>
          <p:cNvSpPr txBox="1"/>
          <p:nvPr>
            <p:ph idx="2" type="body"/>
          </p:nvPr>
        </p:nvSpPr>
        <p:spPr>
          <a:xfrm>
            <a:off x="3531875" y="1152475"/>
            <a:ext cx="5300400" cy="3416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rgbClr val="FFFFFF"/>
                </a:solidFill>
                <a:latin typeface="Andika"/>
                <a:ea typeface="Andika"/>
                <a:cs typeface="Andika"/>
                <a:sym typeface="Andika"/>
              </a:rPr>
              <a:t>This veteran is a hero in our eyes because…</a:t>
            </a:r>
            <a:endParaRPr sz="2000">
              <a:solidFill>
                <a:srgbClr val="FFFFFF"/>
              </a:solidFill>
              <a:latin typeface="Andika"/>
              <a:ea typeface="Andika"/>
              <a:cs typeface="Andika"/>
              <a:sym typeface="Andika"/>
            </a:endParaRPr>
          </a:p>
          <a:p>
            <a:pPr indent="-342900" lvl="0" marL="457200" rtl="0">
              <a:spcBef>
                <a:spcPts val="1600"/>
              </a:spcBef>
              <a:spcAft>
                <a:spcPts val="0"/>
              </a:spcAft>
              <a:buSzPts val="1800"/>
              <a:buFont typeface="Andika"/>
              <a:buChar char="●"/>
            </a:pPr>
            <a:r>
              <a:rPr lang="en">
                <a:latin typeface="Andika"/>
                <a:ea typeface="Andika"/>
                <a:cs typeface="Andika"/>
                <a:sym typeface="Andika"/>
              </a:rPr>
              <a:t>He protected Americans.</a:t>
            </a:r>
            <a:endParaRPr>
              <a:latin typeface="Andika"/>
              <a:ea typeface="Andika"/>
              <a:cs typeface="Andika"/>
              <a:sym typeface="Andika"/>
            </a:endParaRPr>
          </a:p>
          <a:p>
            <a:pPr indent="-317500" lvl="0" marL="457200" rtl="0">
              <a:spcBef>
                <a:spcPts val="0"/>
              </a:spcBef>
              <a:spcAft>
                <a:spcPts val="0"/>
              </a:spcAft>
              <a:buSzPts val="1400"/>
              <a:buFont typeface="Andika"/>
              <a:buChar char="●"/>
            </a:pPr>
            <a:r>
              <a:rPr lang="en">
                <a:latin typeface="Andika"/>
                <a:ea typeface="Andika"/>
                <a:cs typeface="Andika"/>
                <a:sym typeface="Andika"/>
              </a:rPr>
              <a:t>He traveled all across the world to protect people’s lives.</a:t>
            </a:r>
            <a:endParaRPr>
              <a:latin typeface="Andika"/>
              <a:ea typeface="Andika"/>
              <a:cs typeface="Andika"/>
              <a:sym typeface="Andika"/>
            </a:endParaRPr>
          </a:p>
          <a:p>
            <a:pPr indent="-317500" lvl="0" marL="457200" rtl="0">
              <a:spcBef>
                <a:spcPts val="0"/>
              </a:spcBef>
              <a:spcAft>
                <a:spcPts val="0"/>
              </a:spcAft>
              <a:buSzPts val="1400"/>
              <a:buFont typeface="Andika"/>
              <a:buChar char="●"/>
            </a:pPr>
            <a:r>
              <a:rPr lang="en">
                <a:latin typeface="Andika"/>
                <a:ea typeface="Andika"/>
                <a:cs typeface="Andika"/>
                <a:sym typeface="Andika"/>
              </a:rPr>
              <a:t>He risked his life keeping America safe.</a:t>
            </a:r>
            <a:endParaRPr>
              <a:latin typeface="Andika"/>
              <a:ea typeface="Andika"/>
              <a:cs typeface="Andika"/>
              <a:sym typeface="Andika"/>
            </a:endParaRPr>
          </a:p>
          <a:p>
            <a:pPr indent="-317500" lvl="0" marL="457200" rtl="0">
              <a:spcBef>
                <a:spcPts val="0"/>
              </a:spcBef>
              <a:spcAft>
                <a:spcPts val="0"/>
              </a:spcAft>
              <a:buSzPts val="1400"/>
              <a:buFont typeface="Andika"/>
              <a:buChar char="●"/>
            </a:pPr>
            <a:r>
              <a:rPr lang="en">
                <a:latin typeface="Andika"/>
                <a:ea typeface="Andika"/>
                <a:cs typeface="Andika"/>
                <a:sym typeface="Andika"/>
              </a:rPr>
              <a:t>He was willing to risk his life for other people. </a:t>
            </a:r>
            <a:endParaRPr>
              <a:latin typeface="Andika"/>
              <a:ea typeface="Andika"/>
              <a:cs typeface="Andika"/>
              <a:sym typeface="Andika"/>
            </a:endParaRPr>
          </a:p>
          <a:p>
            <a:pPr indent="-317500" lvl="0" marL="457200" rtl="0">
              <a:spcBef>
                <a:spcPts val="0"/>
              </a:spcBef>
              <a:spcAft>
                <a:spcPts val="0"/>
              </a:spcAft>
              <a:buSzPts val="1400"/>
              <a:buFont typeface="Andika"/>
              <a:buChar char="●"/>
            </a:pPr>
            <a:r>
              <a:rPr lang="en">
                <a:latin typeface="Andika"/>
                <a:ea typeface="Andika"/>
                <a:cs typeface="Andika"/>
                <a:sym typeface="Andika"/>
              </a:rPr>
              <a:t> Just before he was supposed to be discharged, he was completely willing to go into a dangerous battle.</a:t>
            </a:r>
            <a:endParaRPr>
              <a:latin typeface="Andika"/>
              <a:ea typeface="Andika"/>
              <a:cs typeface="Andika"/>
              <a:sym typeface="Andika"/>
            </a:endParaRPr>
          </a:p>
          <a:p>
            <a:pPr indent="0" lvl="0" marL="0" rtl="0">
              <a:spcBef>
                <a:spcPts val="1600"/>
              </a:spcBef>
              <a:spcAft>
                <a:spcPts val="0"/>
              </a:spcAft>
              <a:buNone/>
            </a:pPr>
            <a:r>
              <a:t/>
            </a:r>
            <a:endParaRPr>
              <a:latin typeface="Andika"/>
              <a:ea typeface="Andika"/>
              <a:cs typeface="Andika"/>
              <a:sym typeface="Andika"/>
            </a:endParaRPr>
          </a:p>
          <a:p>
            <a:pPr indent="0" lvl="0" marL="0" rtl="0">
              <a:spcBef>
                <a:spcPts val="1600"/>
              </a:spcBef>
              <a:spcAft>
                <a:spcPts val="1600"/>
              </a:spcAft>
              <a:buNone/>
            </a:pPr>
            <a:r>
              <a:t/>
            </a:r>
            <a:endParaRPr>
              <a:latin typeface="Andika"/>
              <a:ea typeface="Andika"/>
              <a:cs typeface="Andika"/>
              <a:sym typeface="Andika"/>
            </a:endParaRPr>
          </a:p>
        </p:txBody>
      </p:sp>
      <p:sp>
        <p:nvSpPr>
          <p:cNvPr id="322" name="Shape 322"/>
          <p:cNvSpPr txBox="1"/>
          <p:nvPr/>
        </p:nvSpPr>
        <p:spPr>
          <a:xfrm>
            <a:off x="7155175" y="4715250"/>
            <a:ext cx="2137500" cy="262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Andika"/>
                <a:ea typeface="Andika"/>
                <a:cs typeface="Andika"/>
                <a:sym typeface="Andika"/>
              </a:rPr>
              <a:t>Mrs. Cannon’s Crew</a:t>
            </a:r>
            <a:endParaRPr>
              <a:solidFill>
                <a:srgbClr val="FFFFFF"/>
              </a:solidFill>
              <a:latin typeface="Andika"/>
              <a:ea typeface="Andika"/>
              <a:cs typeface="Andika"/>
              <a:sym typeface="Andika"/>
            </a:endParaRPr>
          </a:p>
        </p:txBody>
      </p:sp>
      <p:pic>
        <p:nvPicPr>
          <p:cNvPr descr="IMG_2540.JPG" id="323" name="Shape 323"/>
          <p:cNvPicPr preferRelativeResize="0"/>
          <p:nvPr/>
        </p:nvPicPr>
        <p:blipFill rotWithShape="1">
          <a:blip r:embed="rId3">
            <a:alphaModFix/>
          </a:blip>
          <a:srcRect b="0" l="12355" r="12348" t="0"/>
          <a:stretch/>
        </p:blipFill>
        <p:spPr>
          <a:xfrm>
            <a:off x="109524" y="121450"/>
            <a:ext cx="3263099" cy="3250376"/>
          </a:xfrm>
          <a:prstGeom prst="rect">
            <a:avLst/>
          </a:prstGeom>
          <a:noFill/>
          <a:ln>
            <a:noFill/>
          </a:ln>
        </p:spPr>
      </p:pic>
      <p:pic>
        <p:nvPicPr>
          <p:cNvPr id="324" name="Shape 324"/>
          <p:cNvPicPr preferRelativeResize="0"/>
          <p:nvPr/>
        </p:nvPicPr>
        <p:blipFill>
          <a:blip r:embed="rId4">
            <a:alphaModFix/>
          </a:blip>
          <a:stretch>
            <a:fillRect/>
          </a:stretch>
        </p:blipFill>
        <p:spPr>
          <a:xfrm>
            <a:off x="3531875" y="331550"/>
            <a:ext cx="1090525" cy="820925"/>
          </a:xfrm>
          <a:prstGeom prst="rect">
            <a:avLst/>
          </a:prstGeom>
          <a:noFill/>
          <a:ln>
            <a:noFill/>
          </a:ln>
        </p:spPr>
      </p:pic>
      <p:sp>
        <p:nvSpPr>
          <p:cNvPr id="325" name="Shape 325"/>
          <p:cNvSpPr txBox="1"/>
          <p:nvPr/>
        </p:nvSpPr>
        <p:spPr>
          <a:xfrm>
            <a:off x="205100" y="3509000"/>
            <a:ext cx="5160600" cy="1291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500">
                <a:solidFill>
                  <a:srgbClr val="FFFFFF"/>
                </a:solidFill>
                <a:latin typeface="Andika"/>
                <a:ea typeface="Andika"/>
                <a:cs typeface="Andika"/>
                <a:sym typeface="Andika"/>
              </a:rPr>
              <a:t>“I wouldn’t take a million dollars to give up the experience, but I wouldn’t take a million to do it again.” -Mike West </a:t>
            </a:r>
            <a:endParaRPr sz="2500">
              <a:solidFill>
                <a:srgbClr val="FFFFFF"/>
              </a:solidFill>
              <a:latin typeface="Andika"/>
              <a:ea typeface="Andika"/>
              <a:cs typeface="Andika"/>
              <a:sym typeface="Andika"/>
            </a:endParaRPr>
          </a:p>
          <a:p>
            <a:pPr indent="0" lvl="0" marL="0" rtl="0" algn="ctr">
              <a:spcBef>
                <a:spcPts val="0"/>
              </a:spcBef>
              <a:spcAft>
                <a:spcPts val="0"/>
              </a:spcAft>
              <a:buNone/>
            </a:pPr>
            <a:r>
              <a:t/>
            </a:r>
            <a:endParaRPr sz="2500">
              <a:solidFill>
                <a:srgbClr val="FFFFFF"/>
              </a:solidFill>
              <a:latin typeface="Andika"/>
              <a:ea typeface="Andika"/>
              <a:cs typeface="Andika"/>
              <a:sym typeface="Andika"/>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9" name="Shape 329"/>
        <p:cNvGrpSpPr/>
        <p:nvPr/>
      </p:nvGrpSpPr>
      <p:grpSpPr>
        <a:xfrm>
          <a:off x="0" y="0"/>
          <a:ext cx="0" cy="0"/>
          <a:chOff x="0" y="0"/>
          <a:chExt cx="0" cy="0"/>
        </a:xfrm>
      </p:grpSpPr>
      <p:sp>
        <p:nvSpPr>
          <p:cNvPr id="330" name="Shape 330"/>
          <p:cNvSpPr txBox="1"/>
          <p:nvPr>
            <p:ph type="title"/>
          </p:nvPr>
        </p:nvSpPr>
        <p:spPr>
          <a:xfrm>
            <a:off x="4685350" y="170750"/>
            <a:ext cx="4387500" cy="981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4000">
                <a:latin typeface="Bangers"/>
                <a:ea typeface="Bangers"/>
                <a:cs typeface="Bangers"/>
                <a:sym typeface="Bangers"/>
              </a:rPr>
              <a:t>Christopher wooten</a:t>
            </a:r>
            <a:endParaRPr sz="4000">
              <a:latin typeface="Bangers"/>
              <a:ea typeface="Bangers"/>
              <a:cs typeface="Bangers"/>
              <a:sym typeface="Bangers"/>
            </a:endParaRPr>
          </a:p>
        </p:txBody>
      </p:sp>
      <p:sp>
        <p:nvSpPr>
          <p:cNvPr id="331" name="Shape 331"/>
          <p:cNvSpPr txBox="1"/>
          <p:nvPr>
            <p:ph idx="2" type="body"/>
          </p:nvPr>
        </p:nvSpPr>
        <p:spPr>
          <a:xfrm>
            <a:off x="3531875" y="1152475"/>
            <a:ext cx="5479800" cy="3908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rgbClr val="FFFFFF"/>
                </a:solidFill>
                <a:latin typeface="Andika"/>
                <a:ea typeface="Andika"/>
                <a:cs typeface="Andika"/>
                <a:sym typeface="Andika"/>
              </a:rPr>
              <a:t>This veteran is a hero in our eyes because…</a:t>
            </a:r>
            <a:endParaRPr sz="2000">
              <a:solidFill>
                <a:srgbClr val="FFFFFF"/>
              </a:solidFill>
              <a:latin typeface="Andika"/>
              <a:ea typeface="Andika"/>
              <a:cs typeface="Andika"/>
              <a:sym typeface="Andika"/>
            </a:endParaRPr>
          </a:p>
          <a:p>
            <a:pPr indent="-342900" lvl="0" marL="457200" rtl="0">
              <a:spcBef>
                <a:spcPts val="1600"/>
              </a:spcBef>
              <a:spcAft>
                <a:spcPts val="0"/>
              </a:spcAft>
              <a:buSzPts val="1800"/>
              <a:buFont typeface="Andika"/>
              <a:buChar char="●"/>
            </a:pPr>
            <a:r>
              <a:rPr lang="en" sz="1800">
                <a:latin typeface="Andika"/>
                <a:ea typeface="Andika"/>
                <a:cs typeface="Andika"/>
                <a:sym typeface="Andika"/>
              </a:rPr>
              <a:t>He risked his life to protect President Ronald Reagan and President George H.W.Bush while serving in the Marine One Helicopter Squadron.</a:t>
            </a:r>
            <a:endParaRPr sz="1800">
              <a:latin typeface="Andika"/>
              <a:ea typeface="Andika"/>
              <a:cs typeface="Andika"/>
              <a:sym typeface="Andika"/>
            </a:endParaRPr>
          </a:p>
          <a:p>
            <a:pPr indent="-342900" lvl="0" marL="457200" rtl="0">
              <a:spcBef>
                <a:spcPts val="0"/>
              </a:spcBef>
              <a:spcAft>
                <a:spcPts val="0"/>
              </a:spcAft>
              <a:buSzPts val="1800"/>
              <a:buFont typeface="Andika"/>
              <a:buChar char="●"/>
            </a:pPr>
            <a:r>
              <a:rPr lang="en" sz="1800">
                <a:latin typeface="Andika"/>
                <a:ea typeface="Andika"/>
                <a:cs typeface="Andika"/>
                <a:sym typeface="Andika"/>
              </a:rPr>
              <a:t>He is a role model to  our crew because of his sacrifices, and always putting others’ safety before himself.</a:t>
            </a:r>
            <a:endParaRPr sz="1800">
              <a:latin typeface="Andika"/>
              <a:ea typeface="Andika"/>
              <a:cs typeface="Andika"/>
              <a:sym typeface="Andika"/>
            </a:endParaRPr>
          </a:p>
          <a:p>
            <a:pPr indent="-342900" lvl="0" marL="457200" rtl="0">
              <a:spcBef>
                <a:spcPts val="0"/>
              </a:spcBef>
              <a:spcAft>
                <a:spcPts val="0"/>
              </a:spcAft>
              <a:buSzPts val="1800"/>
              <a:buFont typeface="Andika"/>
              <a:buChar char="●"/>
            </a:pPr>
            <a:r>
              <a:rPr lang="en" sz="1800">
                <a:latin typeface="Andika"/>
                <a:ea typeface="Andika"/>
                <a:cs typeface="Andika"/>
                <a:sym typeface="Andika"/>
              </a:rPr>
              <a:t>He showed great integrity and honor while traveling and serving in 48 states throughout our country.</a:t>
            </a:r>
            <a:endParaRPr sz="1800">
              <a:latin typeface="Andika"/>
              <a:ea typeface="Andika"/>
              <a:cs typeface="Andika"/>
              <a:sym typeface="Andika"/>
            </a:endParaRPr>
          </a:p>
          <a:p>
            <a:pPr indent="0" lvl="0" marL="0" rtl="0">
              <a:spcBef>
                <a:spcPts val="1600"/>
              </a:spcBef>
              <a:spcAft>
                <a:spcPts val="0"/>
              </a:spcAft>
              <a:buNone/>
            </a:pPr>
            <a:r>
              <a:t/>
            </a:r>
            <a:endParaRPr sz="1800">
              <a:latin typeface="Andika"/>
              <a:ea typeface="Andika"/>
              <a:cs typeface="Andika"/>
              <a:sym typeface="Andika"/>
            </a:endParaRPr>
          </a:p>
          <a:p>
            <a:pPr indent="0" lvl="0" marL="0" rtl="0">
              <a:spcBef>
                <a:spcPts val="1600"/>
              </a:spcBef>
              <a:spcAft>
                <a:spcPts val="0"/>
              </a:spcAft>
              <a:buNone/>
            </a:pPr>
            <a:r>
              <a:t/>
            </a:r>
            <a:endParaRPr sz="1800">
              <a:latin typeface="Andika"/>
              <a:ea typeface="Andika"/>
              <a:cs typeface="Andika"/>
              <a:sym typeface="Andika"/>
            </a:endParaRPr>
          </a:p>
          <a:p>
            <a:pPr indent="0" lvl="0" marL="0" rtl="0">
              <a:spcBef>
                <a:spcPts val="1600"/>
              </a:spcBef>
              <a:spcAft>
                <a:spcPts val="0"/>
              </a:spcAft>
              <a:buNone/>
            </a:pPr>
            <a:r>
              <a:t/>
            </a:r>
            <a:endParaRPr>
              <a:latin typeface="Andika"/>
              <a:ea typeface="Andika"/>
              <a:cs typeface="Andika"/>
              <a:sym typeface="Andika"/>
            </a:endParaRPr>
          </a:p>
          <a:p>
            <a:pPr indent="0" lvl="0" marL="0" rtl="0">
              <a:spcBef>
                <a:spcPts val="1600"/>
              </a:spcBef>
              <a:spcAft>
                <a:spcPts val="1600"/>
              </a:spcAft>
              <a:buNone/>
            </a:pPr>
            <a:r>
              <a:t/>
            </a:r>
            <a:endParaRPr>
              <a:latin typeface="Andika"/>
              <a:ea typeface="Andika"/>
              <a:cs typeface="Andika"/>
              <a:sym typeface="Andika"/>
            </a:endParaRPr>
          </a:p>
        </p:txBody>
      </p:sp>
      <p:sp>
        <p:nvSpPr>
          <p:cNvPr id="332" name="Shape 332"/>
          <p:cNvSpPr txBox="1"/>
          <p:nvPr/>
        </p:nvSpPr>
        <p:spPr>
          <a:xfrm>
            <a:off x="7155175" y="4715250"/>
            <a:ext cx="2137500" cy="262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Andika"/>
                <a:ea typeface="Andika"/>
                <a:cs typeface="Andika"/>
                <a:sym typeface="Andika"/>
              </a:rPr>
              <a:t>Tammy Hardy’s Crew</a:t>
            </a:r>
            <a:endParaRPr>
              <a:solidFill>
                <a:srgbClr val="FFFFFF"/>
              </a:solidFill>
              <a:latin typeface="Andika"/>
              <a:ea typeface="Andika"/>
              <a:cs typeface="Andika"/>
              <a:sym typeface="Andika"/>
            </a:endParaRPr>
          </a:p>
        </p:txBody>
      </p:sp>
      <p:pic>
        <p:nvPicPr>
          <p:cNvPr id="333" name="Shape 333"/>
          <p:cNvPicPr preferRelativeResize="0"/>
          <p:nvPr/>
        </p:nvPicPr>
        <p:blipFill>
          <a:blip r:embed="rId3">
            <a:alphaModFix/>
          </a:blip>
          <a:stretch>
            <a:fillRect/>
          </a:stretch>
        </p:blipFill>
        <p:spPr>
          <a:xfrm>
            <a:off x="3531875" y="331550"/>
            <a:ext cx="1090525" cy="820925"/>
          </a:xfrm>
          <a:prstGeom prst="rect">
            <a:avLst/>
          </a:prstGeom>
          <a:noFill/>
          <a:ln>
            <a:noFill/>
          </a:ln>
        </p:spPr>
      </p:pic>
      <p:sp>
        <p:nvSpPr>
          <p:cNvPr id="334" name="Shape 334"/>
          <p:cNvSpPr txBox="1"/>
          <p:nvPr/>
        </p:nvSpPr>
        <p:spPr>
          <a:xfrm>
            <a:off x="125725" y="3509000"/>
            <a:ext cx="3263100" cy="1291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FFFFFF"/>
                </a:solidFill>
                <a:latin typeface="Andika"/>
                <a:ea typeface="Andika"/>
                <a:cs typeface="Andika"/>
                <a:sym typeface="Andika"/>
              </a:rPr>
              <a:t>“If it were not for Jesus Christ and the Marine Corps, then I would be in the penitentiary or dead</a:t>
            </a:r>
            <a:r>
              <a:rPr lang="en" sz="2500">
                <a:solidFill>
                  <a:srgbClr val="FFFFFF"/>
                </a:solidFill>
                <a:latin typeface="Andika"/>
                <a:ea typeface="Andika"/>
                <a:cs typeface="Andika"/>
                <a:sym typeface="Andika"/>
              </a:rPr>
              <a:t>.”</a:t>
            </a:r>
            <a:endParaRPr sz="2500">
              <a:solidFill>
                <a:srgbClr val="FFFFFF"/>
              </a:solidFill>
              <a:latin typeface="Andika"/>
              <a:ea typeface="Andika"/>
              <a:cs typeface="Andika"/>
              <a:sym typeface="Andika"/>
            </a:endParaRPr>
          </a:p>
        </p:txBody>
      </p:sp>
      <p:sp>
        <p:nvSpPr>
          <p:cNvPr id="335" name="Shape 335"/>
          <p:cNvSpPr txBox="1"/>
          <p:nvPr/>
        </p:nvSpPr>
        <p:spPr>
          <a:xfrm>
            <a:off x="457200" y="674375"/>
            <a:ext cx="2503200" cy="1154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Andika"/>
                <a:ea typeface="Andika"/>
                <a:cs typeface="Andika"/>
                <a:sym typeface="Andika"/>
              </a:rPr>
              <a:t>This slide is your template. Please do not remove it from the slides. </a:t>
            </a:r>
            <a:endParaRPr>
              <a:solidFill>
                <a:srgbClr val="FFFFFF"/>
              </a:solidFill>
              <a:latin typeface="Andika"/>
              <a:ea typeface="Andika"/>
              <a:cs typeface="Andika"/>
              <a:sym typeface="Andika"/>
            </a:endParaRPr>
          </a:p>
          <a:p>
            <a:pPr indent="0" lvl="0" marL="0" rtl="0" algn="ctr">
              <a:spcBef>
                <a:spcPts val="0"/>
              </a:spcBef>
              <a:spcAft>
                <a:spcPts val="0"/>
              </a:spcAft>
              <a:buNone/>
            </a:pPr>
            <a:r>
              <a:t/>
            </a:r>
            <a:endParaRPr>
              <a:solidFill>
                <a:srgbClr val="FFFFFF"/>
              </a:solidFill>
              <a:latin typeface="Andika"/>
              <a:ea typeface="Andika"/>
              <a:cs typeface="Andika"/>
              <a:sym typeface="Andika"/>
            </a:endParaRPr>
          </a:p>
          <a:p>
            <a:pPr indent="0" lvl="0" marL="0" rtl="0" algn="ctr">
              <a:spcBef>
                <a:spcPts val="0"/>
              </a:spcBef>
              <a:spcAft>
                <a:spcPts val="0"/>
              </a:spcAft>
              <a:buNone/>
            </a:pPr>
            <a:r>
              <a:rPr lang="en">
                <a:solidFill>
                  <a:srgbClr val="FFFFFF"/>
                </a:solidFill>
                <a:latin typeface="Andika"/>
                <a:ea typeface="Andika"/>
                <a:cs typeface="Andika"/>
                <a:sym typeface="Andika"/>
              </a:rPr>
              <a:t>Copy and paste!</a:t>
            </a:r>
            <a:endParaRPr>
              <a:solidFill>
                <a:srgbClr val="FFFFFF"/>
              </a:solidFill>
              <a:latin typeface="Andika"/>
              <a:ea typeface="Andika"/>
              <a:cs typeface="Andika"/>
              <a:sym typeface="Andika"/>
            </a:endParaRPr>
          </a:p>
        </p:txBody>
      </p:sp>
      <p:pic>
        <p:nvPicPr>
          <p:cNvPr id="336" name="Shape 336"/>
          <p:cNvPicPr preferRelativeResize="0"/>
          <p:nvPr/>
        </p:nvPicPr>
        <p:blipFill>
          <a:blip r:embed="rId4">
            <a:alphaModFix/>
          </a:blip>
          <a:stretch>
            <a:fillRect/>
          </a:stretch>
        </p:blipFill>
        <p:spPr>
          <a:xfrm>
            <a:off x="401150" y="464175"/>
            <a:ext cx="2987674" cy="3033953"/>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 name="Shape 67"/>
        <p:cNvGrpSpPr/>
        <p:nvPr/>
      </p:nvGrpSpPr>
      <p:grpSpPr>
        <a:xfrm>
          <a:off x="0" y="0"/>
          <a:ext cx="0" cy="0"/>
          <a:chOff x="0" y="0"/>
          <a:chExt cx="0" cy="0"/>
        </a:xfrm>
      </p:grpSpPr>
      <p:sp>
        <p:nvSpPr>
          <p:cNvPr id="68" name="Shape 68"/>
          <p:cNvSpPr txBox="1"/>
          <p:nvPr>
            <p:ph type="title"/>
          </p:nvPr>
        </p:nvSpPr>
        <p:spPr>
          <a:xfrm>
            <a:off x="311700" y="551700"/>
            <a:ext cx="3848700" cy="572700"/>
          </a:xfrm>
          <a:prstGeom prst="rect">
            <a:avLst/>
          </a:prstGeom>
        </p:spPr>
        <p:txBody>
          <a:bodyPr anchorCtr="0" anchor="t" bIns="91425" lIns="91425" spcFirstLastPara="1" rIns="91425" wrap="square" tIns="91425">
            <a:noAutofit/>
          </a:bodyPr>
          <a:lstStyle/>
          <a:p>
            <a:pPr indent="0" lvl="0" marL="0" algn="ctr">
              <a:spcBef>
                <a:spcPts val="0"/>
              </a:spcBef>
              <a:spcAft>
                <a:spcPts val="0"/>
              </a:spcAft>
              <a:buNone/>
            </a:pPr>
            <a:r>
              <a:rPr lang="en" sz="2500">
                <a:latin typeface="Bangers"/>
                <a:ea typeface="Bangers"/>
                <a:cs typeface="Bangers"/>
                <a:sym typeface="Bangers"/>
              </a:rPr>
              <a:t>Please stand for </a:t>
            </a:r>
            <a:br>
              <a:rPr lang="en" sz="2500">
                <a:latin typeface="Bangers"/>
                <a:ea typeface="Bangers"/>
                <a:cs typeface="Bangers"/>
                <a:sym typeface="Bangers"/>
              </a:rPr>
            </a:br>
            <a:r>
              <a:rPr lang="en" sz="3200">
                <a:latin typeface="Bangers"/>
                <a:ea typeface="Bangers"/>
                <a:cs typeface="Bangers"/>
                <a:sym typeface="Bangers"/>
              </a:rPr>
              <a:t>the pledge of Allegiance.</a:t>
            </a:r>
            <a:endParaRPr sz="3200">
              <a:latin typeface="Bangers"/>
              <a:ea typeface="Bangers"/>
              <a:cs typeface="Bangers"/>
              <a:sym typeface="Bangers"/>
            </a:endParaRPr>
          </a:p>
        </p:txBody>
      </p:sp>
      <p:sp>
        <p:nvSpPr>
          <p:cNvPr id="69" name="Shape 69"/>
          <p:cNvSpPr txBox="1"/>
          <p:nvPr>
            <p:ph idx="1" type="body"/>
          </p:nvPr>
        </p:nvSpPr>
        <p:spPr>
          <a:xfrm>
            <a:off x="208825" y="1685875"/>
            <a:ext cx="3999900" cy="3416400"/>
          </a:xfrm>
          <a:prstGeom prst="rect">
            <a:avLst/>
          </a:prstGeom>
        </p:spPr>
        <p:txBody>
          <a:bodyPr anchorCtr="0" anchor="t" bIns="91425" lIns="91425" spcFirstLastPara="1" rIns="91425" wrap="square" tIns="91425">
            <a:noAutofit/>
          </a:bodyPr>
          <a:lstStyle/>
          <a:p>
            <a:pPr indent="0" lvl="0" marL="0" algn="ctr">
              <a:spcBef>
                <a:spcPts val="0"/>
              </a:spcBef>
              <a:spcAft>
                <a:spcPts val="1600"/>
              </a:spcAft>
              <a:buNone/>
            </a:pPr>
            <a:r>
              <a:rPr lang="en" sz="2200">
                <a:solidFill>
                  <a:srgbClr val="CCCCCC"/>
                </a:solidFill>
                <a:latin typeface="Andika"/>
                <a:ea typeface="Andika"/>
                <a:cs typeface="Andika"/>
                <a:sym typeface="Andika"/>
              </a:rPr>
              <a:t>I pledge allegiance to the flag, of the United States of America, and to the Republic for which it stands, one Nation under God, indivisible, with liberty and justice for all. </a:t>
            </a:r>
            <a:endParaRPr sz="2200">
              <a:solidFill>
                <a:srgbClr val="CCCCCC"/>
              </a:solidFill>
              <a:latin typeface="Andika"/>
              <a:ea typeface="Andika"/>
              <a:cs typeface="Andika"/>
              <a:sym typeface="Andika"/>
            </a:endParaRPr>
          </a:p>
        </p:txBody>
      </p:sp>
      <p:pic>
        <p:nvPicPr>
          <p:cNvPr id="70" name="Shape 70"/>
          <p:cNvPicPr preferRelativeResize="0"/>
          <p:nvPr/>
        </p:nvPicPr>
        <p:blipFill>
          <a:blip r:embed="rId3">
            <a:alphaModFix/>
          </a:blip>
          <a:stretch>
            <a:fillRect/>
          </a:stretch>
        </p:blipFill>
        <p:spPr>
          <a:xfrm>
            <a:off x="4380175" y="324300"/>
            <a:ext cx="4602026" cy="4602026"/>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0" name="Shape 340"/>
        <p:cNvGrpSpPr/>
        <p:nvPr/>
      </p:nvGrpSpPr>
      <p:grpSpPr>
        <a:xfrm>
          <a:off x="0" y="0"/>
          <a:ext cx="0" cy="0"/>
          <a:chOff x="0" y="0"/>
          <a:chExt cx="0" cy="0"/>
        </a:xfrm>
      </p:grpSpPr>
      <p:pic>
        <p:nvPicPr>
          <p:cNvPr id="341" name="Shape 341"/>
          <p:cNvPicPr preferRelativeResize="0"/>
          <p:nvPr/>
        </p:nvPicPr>
        <p:blipFill>
          <a:blip r:embed="rId3">
            <a:alphaModFix amt="41000"/>
          </a:blip>
          <a:stretch>
            <a:fillRect/>
          </a:stretch>
        </p:blipFill>
        <p:spPr>
          <a:xfrm>
            <a:off x="-11500" y="0"/>
            <a:ext cx="9144000" cy="5143500"/>
          </a:xfrm>
          <a:prstGeom prst="rect">
            <a:avLst/>
          </a:prstGeom>
          <a:noFill/>
          <a:ln>
            <a:noFill/>
          </a:ln>
        </p:spPr>
      </p:pic>
      <p:sp>
        <p:nvSpPr>
          <p:cNvPr id="342" name="Shape 342"/>
          <p:cNvSpPr txBox="1"/>
          <p:nvPr>
            <p:ph idx="1" type="subTitle"/>
          </p:nvPr>
        </p:nvSpPr>
        <p:spPr>
          <a:xfrm>
            <a:off x="311700" y="1934975"/>
            <a:ext cx="8520600" cy="7926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sz="4000">
              <a:solidFill>
                <a:srgbClr val="EFEFEF"/>
              </a:solidFill>
              <a:latin typeface="Bangers"/>
              <a:ea typeface="Bangers"/>
              <a:cs typeface="Bangers"/>
              <a:sym typeface="Bangers"/>
            </a:endParaRPr>
          </a:p>
          <a:p>
            <a:pPr indent="0" lvl="0" marL="0" rtl="0">
              <a:spcBef>
                <a:spcPts val="0"/>
              </a:spcBef>
              <a:spcAft>
                <a:spcPts val="0"/>
              </a:spcAft>
              <a:buNone/>
            </a:pPr>
            <a:r>
              <a:t/>
            </a:r>
            <a:endParaRPr/>
          </a:p>
          <a:p>
            <a:pPr indent="0" lvl="0" marL="0" rtl="0">
              <a:spcBef>
                <a:spcPts val="0"/>
              </a:spcBef>
              <a:spcAft>
                <a:spcPts val="0"/>
              </a:spcAft>
              <a:buNone/>
            </a:pPr>
            <a:r>
              <a:t/>
            </a:r>
            <a:endParaRPr/>
          </a:p>
          <a:p>
            <a:pPr indent="0" lvl="0" marL="0" rtl="0">
              <a:spcBef>
                <a:spcPts val="0"/>
              </a:spcBef>
              <a:spcAft>
                <a:spcPts val="0"/>
              </a:spcAft>
              <a:buNone/>
            </a:pPr>
            <a:r>
              <a:t/>
            </a:r>
            <a:endParaRPr sz="1800"/>
          </a:p>
          <a:p>
            <a:pPr indent="0" lvl="0" marL="0" rtl="0">
              <a:spcBef>
                <a:spcPts val="0"/>
              </a:spcBef>
              <a:spcAft>
                <a:spcPts val="0"/>
              </a:spcAft>
              <a:buNone/>
            </a:pPr>
            <a:r>
              <a:t/>
            </a:r>
            <a:endParaRPr sz="1800"/>
          </a:p>
          <a:p>
            <a:pPr indent="0" lvl="0" marL="0" rtl="0" algn="l">
              <a:spcBef>
                <a:spcPts val="0"/>
              </a:spcBef>
              <a:spcAft>
                <a:spcPts val="0"/>
              </a:spcAft>
              <a:buNone/>
            </a:pPr>
            <a:r>
              <a:t/>
            </a:r>
            <a:endParaRPr sz="1800"/>
          </a:p>
          <a:p>
            <a:pPr indent="0" lvl="0" marL="0" rtl="0">
              <a:spcBef>
                <a:spcPts val="0"/>
              </a:spcBef>
              <a:spcAft>
                <a:spcPts val="0"/>
              </a:spcAft>
              <a:buNone/>
            </a:pPr>
            <a:r>
              <a:rPr b="1" lang="en" sz="2000">
                <a:solidFill>
                  <a:srgbClr val="FFFFFF"/>
                </a:solidFill>
                <a:latin typeface="Andika"/>
                <a:ea typeface="Andika"/>
                <a:cs typeface="Andika"/>
                <a:sym typeface="Andika"/>
              </a:rPr>
              <a:t>Celebration of Learning</a:t>
            </a:r>
            <a:br>
              <a:rPr lang="en" sz="1800">
                <a:solidFill>
                  <a:srgbClr val="FFFFFF"/>
                </a:solidFill>
                <a:latin typeface="Andika"/>
                <a:ea typeface="Andika"/>
                <a:cs typeface="Andika"/>
                <a:sym typeface="Andika"/>
              </a:rPr>
            </a:br>
            <a:r>
              <a:rPr lang="en" sz="1800">
                <a:solidFill>
                  <a:srgbClr val="FFFFFF"/>
                </a:solidFill>
                <a:latin typeface="Andika"/>
                <a:ea typeface="Andika"/>
                <a:cs typeface="Andika"/>
                <a:sym typeface="Andika"/>
              </a:rPr>
              <a:t>May 30, 2017</a:t>
            </a:r>
            <a:endParaRPr sz="1800">
              <a:solidFill>
                <a:srgbClr val="FFFFFF"/>
              </a:solidFill>
              <a:latin typeface="Andika"/>
              <a:ea typeface="Andika"/>
              <a:cs typeface="Andika"/>
              <a:sym typeface="Andika"/>
            </a:endParaRPr>
          </a:p>
        </p:txBody>
      </p:sp>
      <p:sp>
        <p:nvSpPr>
          <p:cNvPr id="343" name="Shape 343"/>
          <p:cNvSpPr txBox="1"/>
          <p:nvPr>
            <p:ph type="ctrTitle"/>
          </p:nvPr>
        </p:nvSpPr>
        <p:spPr>
          <a:xfrm>
            <a:off x="137150" y="1693275"/>
            <a:ext cx="8846700" cy="20526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 sz="4000">
                <a:solidFill>
                  <a:srgbClr val="FFFFFF"/>
                </a:solidFill>
                <a:latin typeface="Bangers"/>
                <a:ea typeface="Bangers"/>
                <a:cs typeface="Bangers"/>
                <a:sym typeface="Bangers"/>
              </a:rPr>
              <a:t>Veterans- thank you for serving our country.</a:t>
            </a:r>
            <a:endParaRPr sz="4000">
              <a:solidFill>
                <a:srgbClr val="FFFFFF"/>
              </a:solidFill>
              <a:latin typeface="Bangers"/>
              <a:ea typeface="Bangers"/>
              <a:cs typeface="Bangers"/>
              <a:sym typeface="Bangers"/>
            </a:endParaRPr>
          </a:p>
          <a:p>
            <a:pPr indent="0" lvl="0" marL="0">
              <a:spcBef>
                <a:spcPts val="0"/>
              </a:spcBef>
              <a:spcAft>
                <a:spcPts val="0"/>
              </a:spcAft>
              <a:buNone/>
            </a:pPr>
            <a:r>
              <a:t/>
            </a:r>
            <a:endParaRPr sz="4000">
              <a:solidFill>
                <a:srgbClr val="FFFFFF"/>
              </a:solidFill>
              <a:latin typeface="Bangers"/>
              <a:ea typeface="Bangers"/>
              <a:cs typeface="Bangers"/>
              <a:sym typeface="Bangers"/>
            </a:endParaRPr>
          </a:p>
          <a:p>
            <a:pPr indent="0" lvl="0" marL="0">
              <a:spcBef>
                <a:spcPts val="0"/>
              </a:spcBef>
              <a:spcAft>
                <a:spcPts val="0"/>
              </a:spcAft>
              <a:buNone/>
            </a:pPr>
            <a:r>
              <a:rPr lang="en" sz="4000">
                <a:solidFill>
                  <a:srgbClr val="FFFFFF"/>
                </a:solidFill>
                <a:latin typeface="Bangers"/>
                <a:ea typeface="Bangers"/>
                <a:cs typeface="Bangers"/>
                <a:sym typeface="Bangers"/>
              </a:rPr>
              <a:t>Families- You are sitting beside heroes.</a:t>
            </a:r>
            <a:endParaRPr sz="4000">
              <a:solidFill>
                <a:srgbClr val="FFFFFF"/>
              </a:solidFill>
              <a:latin typeface="Bangers"/>
              <a:ea typeface="Bangers"/>
              <a:cs typeface="Bangers"/>
              <a:sym typeface="Bangers"/>
            </a:endParaRPr>
          </a:p>
          <a:p>
            <a:pPr indent="0" lvl="0" marL="0">
              <a:spcBef>
                <a:spcPts val="0"/>
              </a:spcBef>
              <a:spcAft>
                <a:spcPts val="0"/>
              </a:spcAft>
              <a:buNone/>
            </a:pPr>
            <a:r>
              <a:t/>
            </a:r>
            <a:endParaRPr sz="2000">
              <a:solidFill>
                <a:srgbClr val="FFFFFF"/>
              </a:solidFill>
              <a:latin typeface="Bangers"/>
              <a:ea typeface="Bangers"/>
              <a:cs typeface="Bangers"/>
              <a:sym typeface="Bangers"/>
            </a:endParaRPr>
          </a:p>
          <a:p>
            <a:pPr indent="0" lvl="0" marL="0">
              <a:spcBef>
                <a:spcPts val="0"/>
              </a:spcBef>
              <a:spcAft>
                <a:spcPts val="0"/>
              </a:spcAft>
              <a:buNone/>
            </a:pPr>
            <a:r>
              <a:t/>
            </a:r>
            <a:endParaRPr sz="2500">
              <a:solidFill>
                <a:srgbClr val="FFFFFF"/>
              </a:solidFill>
              <a:latin typeface="Bangers"/>
              <a:ea typeface="Bangers"/>
              <a:cs typeface="Bangers"/>
              <a:sym typeface="Bangers"/>
            </a:endParaRPr>
          </a:p>
          <a:p>
            <a:pPr indent="0" lvl="0" marL="0" rtl="0">
              <a:spcBef>
                <a:spcPts val="0"/>
              </a:spcBef>
              <a:spcAft>
                <a:spcPts val="0"/>
              </a:spcAft>
              <a:buNone/>
            </a:pPr>
            <a:r>
              <a:rPr lang="en" sz="2500">
                <a:solidFill>
                  <a:srgbClr val="FFFFFF"/>
                </a:solidFill>
                <a:latin typeface="Bangers"/>
                <a:ea typeface="Bangers"/>
                <a:cs typeface="Bangers"/>
                <a:sym typeface="Bangers"/>
              </a:rPr>
              <a:t>We appreciate each of you for being here today. </a:t>
            </a:r>
            <a:endParaRPr sz="2500">
              <a:solidFill>
                <a:srgbClr val="FFFFFF"/>
              </a:solidFill>
              <a:latin typeface="Bangers"/>
              <a:ea typeface="Bangers"/>
              <a:cs typeface="Bangers"/>
              <a:sym typeface="Banger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 name="Shape 74"/>
        <p:cNvGrpSpPr/>
        <p:nvPr/>
      </p:nvGrpSpPr>
      <p:grpSpPr>
        <a:xfrm>
          <a:off x="0" y="0"/>
          <a:ext cx="0" cy="0"/>
          <a:chOff x="0" y="0"/>
          <a:chExt cx="0" cy="0"/>
        </a:xfrm>
      </p:grpSpPr>
      <p:pic>
        <p:nvPicPr>
          <p:cNvPr id="75" name="Shape 75"/>
          <p:cNvPicPr preferRelativeResize="0"/>
          <p:nvPr/>
        </p:nvPicPr>
        <p:blipFill>
          <a:blip r:embed="rId3">
            <a:alphaModFix/>
          </a:blip>
          <a:stretch>
            <a:fillRect/>
          </a:stretch>
        </p:blipFill>
        <p:spPr>
          <a:xfrm>
            <a:off x="0" y="0"/>
            <a:ext cx="9144000" cy="5143500"/>
          </a:xfrm>
          <a:prstGeom prst="rect">
            <a:avLst/>
          </a:prstGeom>
          <a:noFill/>
          <a:ln>
            <a:noFill/>
          </a:ln>
        </p:spPr>
      </p:pic>
      <p:sp>
        <p:nvSpPr>
          <p:cNvPr id="76" name="Shape 76"/>
          <p:cNvSpPr txBox="1"/>
          <p:nvPr/>
        </p:nvSpPr>
        <p:spPr>
          <a:xfrm>
            <a:off x="5852150" y="1417325"/>
            <a:ext cx="3166200" cy="903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000">
                <a:latin typeface="Bangers"/>
                <a:ea typeface="Bangers"/>
                <a:cs typeface="Bangers"/>
                <a:sym typeface="Bangers"/>
              </a:rPr>
              <a:t>Performed by Georgia Kay 7th Grader</a:t>
            </a:r>
            <a:endParaRPr sz="2000">
              <a:latin typeface="Bangers"/>
              <a:ea typeface="Bangers"/>
              <a:cs typeface="Bangers"/>
              <a:sym typeface="Bangers"/>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 name="Shape 80"/>
        <p:cNvGrpSpPr/>
        <p:nvPr/>
      </p:nvGrpSpPr>
      <p:grpSpPr>
        <a:xfrm>
          <a:off x="0" y="0"/>
          <a:ext cx="0" cy="0"/>
          <a:chOff x="0" y="0"/>
          <a:chExt cx="0" cy="0"/>
        </a:xfrm>
      </p:grpSpPr>
      <p:sp>
        <p:nvSpPr>
          <p:cNvPr id="81" name="Shape 81"/>
          <p:cNvSpPr txBox="1"/>
          <p:nvPr>
            <p:ph type="title"/>
          </p:nvPr>
        </p:nvSpPr>
        <p:spPr>
          <a:xfrm>
            <a:off x="311700" y="147850"/>
            <a:ext cx="8520600" cy="572700"/>
          </a:xfrm>
          <a:prstGeom prst="rect">
            <a:avLst/>
          </a:prstGeom>
        </p:spPr>
        <p:txBody>
          <a:bodyPr anchorCtr="0" anchor="t" bIns="91425" lIns="91425" spcFirstLastPara="1" rIns="91425" wrap="square" tIns="91425">
            <a:noAutofit/>
          </a:bodyPr>
          <a:lstStyle/>
          <a:p>
            <a:pPr indent="0" lvl="0" marL="0" algn="ctr">
              <a:spcBef>
                <a:spcPts val="0"/>
              </a:spcBef>
              <a:spcAft>
                <a:spcPts val="0"/>
              </a:spcAft>
              <a:buNone/>
            </a:pPr>
            <a:r>
              <a:rPr lang="en" sz="5000">
                <a:latin typeface="Bangers"/>
                <a:ea typeface="Bangers"/>
                <a:cs typeface="Bangers"/>
                <a:sym typeface="Bangers"/>
              </a:rPr>
              <a:t>Project Based Learning: CREW</a:t>
            </a:r>
            <a:endParaRPr sz="5000">
              <a:latin typeface="Bangers"/>
              <a:ea typeface="Bangers"/>
              <a:cs typeface="Bangers"/>
              <a:sym typeface="Bangers"/>
            </a:endParaRPr>
          </a:p>
        </p:txBody>
      </p:sp>
      <p:sp>
        <p:nvSpPr>
          <p:cNvPr id="82" name="Shape 82"/>
          <p:cNvSpPr txBox="1"/>
          <p:nvPr>
            <p:ph idx="1" type="body"/>
          </p:nvPr>
        </p:nvSpPr>
        <p:spPr>
          <a:xfrm>
            <a:off x="311700" y="1152475"/>
            <a:ext cx="3999900" cy="39909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sz="800">
                <a:solidFill>
                  <a:srgbClr val="FFFFFF"/>
                </a:solidFill>
                <a:latin typeface="Andika"/>
                <a:ea typeface="Andika"/>
                <a:cs typeface="Andika"/>
                <a:sym typeface="Andika"/>
              </a:rPr>
              <a:t>Purpose: To preserve the stories of American veterans.</a:t>
            </a:r>
            <a:endParaRPr sz="800">
              <a:solidFill>
                <a:srgbClr val="FFFFFF"/>
              </a:solidFill>
              <a:latin typeface="Andika"/>
              <a:ea typeface="Andika"/>
              <a:cs typeface="Andika"/>
              <a:sym typeface="Andika"/>
            </a:endParaRPr>
          </a:p>
          <a:p>
            <a:pPr indent="0" lvl="0" marL="0">
              <a:spcBef>
                <a:spcPts val="1600"/>
              </a:spcBef>
              <a:spcAft>
                <a:spcPts val="0"/>
              </a:spcAft>
              <a:buNone/>
            </a:pPr>
            <a:r>
              <a:rPr lang="en" sz="800">
                <a:solidFill>
                  <a:srgbClr val="FFFFFF"/>
                </a:solidFill>
                <a:latin typeface="Andika"/>
                <a:ea typeface="Andika"/>
                <a:cs typeface="Andika"/>
                <a:sym typeface="Andika"/>
              </a:rPr>
              <a:t>Process: </a:t>
            </a:r>
            <a:r>
              <a:rPr lang="en" sz="800">
                <a:solidFill>
                  <a:srgbClr val="EFEFEF"/>
                </a:solidFill>
                <a:latin typeface="Andika"/>
                <a:ea typeface="Andika"/>
                <a:cs typeface="Andika"/>
                <a:sym typeface="Andika"/>
              </a:rPr>
              <a:t>When the seventh grade heard about this project, we had to plan and decide who was doing what. First we spoke with an expert panel of professionals in publishing and production to learn how to get a good interview and how to publish a good magazine. Next we  interviewed the veterans. Each person in CREW had a different role to play. While we had the interview there were people recording, writing down notes and phrases, taking pictures and asking questions. After the initial interview, we started looking at our information and brainstormed how to put it in the magazine. We were limited to two pages, one for a feature story and the other for the biography. The students decided which article they wanted to write while others edited and made the layout of the pages. The magazine went through several revisions before we were ready to publish.</a:t>
            </a:r>
            <a:endParaRPr sz="800">
              <a:solidFill>
                <a:srgbClr val="EFEFEF"/>
              </a:solidFill>
              <a:latin typeface="Andika"/>
              <a:ea typeface="Andika"/>
              <a:cs typeface="Andika"/>
              <a:sym typeface="Andika"/>
            </a:endParaRPr>
          </a:p>
          <a:p>
            <a:pPr indent="0" lvl="0" marL="0">
              <a:spcBef>
                <a:spcPts val="1600"/>
              </a:spcBef>
              <a:spcAft>
                <a:spcPts val="0"/>
              </a:spcAft>
              <a:buNone/>
            </a:pPr>
            <a:r>
              <a:rPr lang="en" sz="800">
                <a:solidFill>
                  <a:srgbClr val="FFFFFF"/>
                </a:solidFill>
                <a:latin typeface="Andika"/>
                <a:ea typeface="Andika"/>
                <a:cs typeface="Andika"/>
                <a:sym typeface="Andika"/>
              </a:rPr>
              <a:t>Product: A magazine based on our interviews and research.</a:t>
            </a:r>
            <a:endParaRPr sz="800">
              <a:solidFill>
                <a:srgbClr val="FFFFFF"/>
              </a:solidFill>
              <a:latin typeface="Andika"/>
              <a:ea typeface="Andika"/>
              <a:cs typeface="Andika"/>
              <a:sym typeface="Andika"/>
            </a:endParaRPr>
          </a:p>
          <a:p>
            <a:pPr indent="0" lvl="0" marL="0">
              <a:spcBef>
                <a:spcPts val="1600"/>
              </a:spcBef>
              <a:spcAft>
                <a:spcPts val="1600"/>
              </a:spcAft>
              <a:buNone/>
            </a:pPr>
            <a:r>
              <a:rPr lang="en" sz="800">
                <a:solidFill>
                  <a:srgbClr val="FFFFFF"/>
                </a:solidFill>
                <a:latin typeface="Andika"/>
                <a:ea typeface="Andika"/>
                <a:cs typeface="Andika"/>
                <a:sym typeface="Andika"/>
              </a:rPr>
              <a:t>Lessons Learned: The major lesson that the seventh grade learned during this project was collaboration as  we had to team up with people we might have not normally have worked with.  We also used lots of communication to talk with our editors and researchers.  Finally, we used a lot of tenacity through our revision process in order to develop a fully published magazine.</a:t>
            </a:r>
            <a:endParaRPr sz="1000">
              <a:solidFill>
                <a:srgbClr val="FFFFFF"/>
              </a:solidFill>
              <a:latin typeface="Andika"/>
              <a:ea typeface="Andika"/>
              <a:cs typeface="Andika"/>
              <a:sym typeface="Andika"/>
            </a:endParaRPr>
          </a:p>
        </p:txBody>
      </p:sp>
      <p:pic>
        <p:nvPicPr>
          <p:cNvPr id="83" name="Shape 83"/>
          <p:cNvPicPr preferRelativeResize="0"/>
          <p:nvPr/>
        </p:nvPicPr>
        <p:blipFill>
          <a:blip r:embed="rId3">
            <a:alphaModFix/>
          </a:blip>
          <a:stretch>
            <a:fillRect/>
          </a:stretch>
        </p:blipFill>
        <p:spPr>
          <a:xfrm>
            <a:off x="5132075" y="1017300"/>
            <a:ext cx="3915350" cy="39153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7" name="Shape 87"/>
        <p:cNvGrpSpPr/>
        <p:nvPr/>
      </p:nvGrpSpPr>
      <p:grpSpPr>
        <a:xfrm>
          <a:off x="0" y="0"/>
          <a:ext cx="0" cy="0"/>
          <a:chOff x="0" y="0"/>
          <a:chExt cx="0" cy="0"/>
        </a:xfrm>
      </p:grpSpPr>
      <p:sp>
        <p:nvSpPr>
          <p:cNvPr id="88" name="Shape 88"/>
          <p:cNvSpPr txBox="1"/>
          <p:nvPr>
            <p:ph type="title"/>
          </p:nvPr>
        </p:nvSpPr>
        <p:spPr>
          <a:xfrm>
            <a:off x="4281475" y="208350"/>
            <a:ext cx="50112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5000">
                <a:latin typeface="Bangers"/>
                <a:ea typeface="Bangers"/>
                <a:cs typeface="Bangers"/>
                <a:sym typeface="Bangers"/>
              </a:rPr>
              <a:t>Terry Atwater</a:t>
            </a:r>
            <a:endParaRPr sz="5000">
              <a:latin typeface="Bangers"/>
              <a:ea typeface="Bangers"/>
              <a:cs typeface="Bangers"/>
              <a:sym typeface="Bangers"/>
            </a:endParaRPr>
          </a:p>
        </p:txBody>
      </p:sp>
      <p:sp>
        <p:nvSpPr>
          <p:cNvPr id="89" name="Shape 89"/>
          <p:cNvSpPr txBox="1"/>
          <p:nvPr>
            <p:ph idx="2" type="body"/>
          </p:nvPr>
        </p:nvSpPr>
        <p:spPr>
          <a:xfrm>
            <a:off x="3531875" y="1152475"/>
            <a:ext cx="5300400" cy="3416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rgbClr val="FFFFFF"/>
                </a:solidFill>
                <a:latin typeface="Andika"/>
                <a:ea typeface="Andika"/>
                <a:cs typeface="Andika"/>
                <a:sym typeface="Andika"/>
              </a:rPr>
              <a:t>This veteran is a hero in our eyes because…</a:t>
            </a:r>
            <a:endParaRPr sz="2000">
              <a:solidFill>
                <a:srgbClr val="FFFFFF"/>
              </a:solidFill>
              <a:latin typeface="Andika"/>
              <a:ea typeface="Andika"/>
              <a:cs typeface="Andika"/>
              <a:sym typeface="Andika"/>
            </a:endParaRPr>
          </a:p>
          <a:p>
            <a:pPr indent="-342900" lvl="0" marL="457200" rtl="0">
              <a:spcBef>
                <a:spcPts val="1600"/>
              </a:spcBef>
              <a:spcAft>
                <a:spcPts val="0"/>
              </a:spcAft>
              <a:buSzPts val="1800"/>
              <a:buFont typeface="Andika"/>
              <a:buChar char="●"/>
            </a:pPr>
            <a:r>
              <a:rPr lang="en">
                <a:latin typeface="Andika"/>
                <a:ea typeface="Andika"/>
                <a:cs typeface="Andika"/>
                <a:sym typeface="Andika"/>
              </a:rPr>
              <a:t>She chose to follow in her uncle’s footsteps and join the Navy.</a:t>
            </a:r>
            <a:endParaRPr>
              <a:latin typeface="Andika"/>
              <a:ea typeface="Andika"/>
              <a:cs typeface="Andika"/>
              <a:sym typeface="Andika"/>
            </a:endParaRPr>
          </a:p>
          <a:p>
            <a:pPr indent="-317500" lvl="0" marL="457200" rtl="0">
              <a:spcBef>
                <a:spcPts val="0"/>
              </a:spcBef>
              <a:spcAft>
                <a:spcPts val="0"/>
              </a:spcAft>
              <a:buSzPts val="1400"/>
              <a:buFont typeface="Andika"/>
              <a:buChar char="●"/>
            </a:pPr>
            <a:r>
              <a:rPr lang="en">
                <a:latin typeface="Andika"/>
                <a:ea typeface="Andika"/>
                <a:cs typeface="Andika"/>
                <a:sym typeface="Andika"/>
              </a:rPr>
              <a:t>She served as the Master Helmsman. </a:t>
            </a:r>
            <a:endParaRPr>
              <a:latin typeface="Andika"/>
              <a:ea typeface="Andika"/>
              <a:cs typeface="Andika"/>
              <a:sym typeface="Andika"/>
            </a:endParaRPr>
          </a:p>
          <a:p>
            <a:pPr indent="-317500" lvl="0" marL="457200" rtl="0">
              <a:spcBef>
                <a:spcPts val="0"/>
              </a:spcBef>
              <a:spcAft>
                <a:spcPts val="0"/>
              </a:spcAft>
              <a:buSzPts val="1400"/>
              <a:buFont typeface="Andika"/>
              <a:buChar char="●"/>
            </a:pPr>
            <a:r>
              <a:rPr lang="en">
                <a:latin typeface="Andika"/>
                <a:ea typeface="Andika"/>
                <a:cs typeface="Andika"/>
                <a:sym typeface="Andika"/>
              </a:rPr>
              <a:t>Steered the ships in wars such as the Cold War, Panama War, and Persian Gulf War.</a:t>
            </a:r>
            <a:endParaRPr>
              <a:latin typeface="Andika"/>
              <a:ea typeface="Andika"/>
              <a:cs typeface="Andika"/>
              <a:sym typeface="Andika"/>
            </a:endParaRPr>
          </a:p>
          <a:p>
            <a:pPr indent="-317500" lvl="0" marL="457200" rtl="0">
              <a:spcBef>
                <a:spcPts val="0"/>
              </a:spcBef>
              <a:spcAft>
                <a:spcPts val="0"/>
              </a:spcAft>
              <a:buSzPts val="1400"/>
              <a:buFont typeface="Andika"/>
              <a:buChar char="●"/>
            </a:pPr>
            <a:r>
              <a:rPr lang="en">
                <a:latin typeface="Andika"/>
                <a:ea typeface="Andika"/>
                <a:cs typeface="Andika"/>
                <a:sym typeface="Andika"/>
              </a:rPr>
              <a:t>Received many accolades: </a:t>
            </a:r>
            <a:endParaRPr>
              <a:latin typeface="Andika"/>
              <a:ea typeface="Andika"/>
              <a:cs typeface="Andika"/>
              <a:sym typeface="Andika"/>
            </a:endParaRPr>
          </a:p>
          <a:p>
            <a:pPr indent="-304800" lvl="1" marL="914400" rtl="0">
              <a:spcBef>
                <a:spcPts val="0"/>
              </a:spcBef>
              <a:spcAft>
                <a:spcPts val="0"/>
              </a:spcAft>
              <a:buSzPts val="1200"/>
              <a:buFont typeface="Andika"/>
              <a:buChar char="○"/>
            </a:pPr>
            <a:r>
              <a:rPr lang="en">
                <a:latin typeface="Andika"/>
                <a:ea typeface="Andika"/>
                <a:cs typeface="Andika"/>
                <a:sym typeface="Andika"/>
              </a:rPr>
              <a:t>Navy Good Conduct Medal</a:t>
            </a:r>
            <a:endParaRPr>
              <a:latin typeface="Andika"/>
              <a:ea typeface="Andika"/>
              <a:cs typeface="Andika"/>
              <a:sym typeface="Andika"/>
            </a:endParaRPr>
          </a:p>
          <a:p>
            <a:pPr indent="-304800" lvl="1" marL="914400" rtl="0">
              <a:spcBef>
                <a:spcPts val="0"/>
              </a:spcBef>
              <a:spcAft>
                <a:spcPts val="0"/>
              </a:spcAft>
              <a:buSzPts val="1200"/>
              <a:buFont typeface="Andika"/>
              <a:buChar char="○"/>
            </a:pPr>
            <a:r>
              <a:rPr lang="en">
                <a:latin typeface="Andika"/>
                <a:ea typeface="Andika"/>
                <a:cs typeface="Andika"/>
                <a:sym typeface="Andika"/>
              </a:rPr>
              <a:t>Meritorious Service Medal</a:t>
            </a:r>
            <a:endParaRPr>
              <a:latin typeface="Andika"/>
              <a:ea typeface="Andika"/>
              <a:cs typeface="Andika"/>
              <a:sym typeface="Andika"/>
            </a:endParaRPr>
          </a:p>
          <a:p>
            <a:pPr indent="-304800" lvl="1" marL="914400" rtl="0">
              <a:spcBef>
                <a:spcPts val="0"/>
              </a:spcBef>
              <a:spcAft>
                <a:spcPts val="0"/>
              </a:spcAft>
              <a:buSzPts val="1200"/>
              <a:buFont typeface="Andika"/>
              <a:buChar char="○"/>
            </a:pPr>
            <a:r>
              <a:rPr lang="en">
                <a:latin typeface="Andika"/>
                <a:ea typeface="Andika"/>
                <a:cs typeface="Andika"/>
                <a:sym typeface="Andika"/>
              </a:rPr>
              <a:t>National Defense Service Medal</a:t>
            </a:r>
            <a:endParaRPr>
              <a:latin typeface="Andika"/>
              <a:ea typeface="Andika"/>
              <a:cs typeface="Andika"/>
              <a:sym typeface="Andika"/>
            </a:endParaRPr>
          </a:p>
          <a:p>
            <a:pPr indent="0" lvl="0" marL="457200" rtl="0">
              <a:spcBef>
                <a:spcPts val="1600"/>
              </a:spcBef>
              <a:spcAft>
                <a:spcPts val="0"/>
              </a:spcAft>
              <a:buNone/>
            </a:pPr>
            <a:r>
              <a:t/>
            </a:r>
            <a:endParaRPr>
              <a:latin typeface="Andika"/>
              <a:ea typeface="Andika"/>
              <a:cs typeface="Andika"/>
              <a:sym typeface="Andika"/>
            </a:endParaRPr>
          </a:p>
          <a:p>
            <a:pPr indent="0" lvl="0" marL="0" rtl="0">
              <a:spcBef>
                <a:spcPts val="1600"/>
              </a:spcBef>
              <a:spcAft>
                <a:spcPts val="1600"/>
              </a:spcAft>
              <a:buNone/>
            </a:pPr>
            <a:r>
              <a:t/>
            </a:r>
            <a:endParaRPr>
              <a:latin typeface="Andika"/>
              <a:ea typeface="Andika"/>
              <a:cs typeface="Andika"/>
              <a:sym typeface="Andika"/>
            </a:endParaRPr>
          </a:p>
        </p:txBody>
      </p:sp>
      <p:sp>
        <p:nvSpPr>
          <p:cNvPr id="90" name="Shape 90"/>
          <p:cNvSpPr txBox="1"/>
          <p:nvPr/>
        </p:nvSpPr>
        <p:spPr>
          <a:xfrm>
            <a:off x="7155175" y="4715250"/>
            <a:ext cx="2137500" cy="262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Andika"/>
                <a:ea typeface="Andika"/>
                <a:cs typeface="Andika"/>
                <a:sym typeface="Andika"/>
              </a:rPr>
              <a:t>Coach Cobb’s Crew</a:t>
            </a:r>
            <a:endParaRPr>
              <a:solidFill>
                <a:srgbClr val="FFFFFF"/>
              </a:solidFill>
              <a:latin typeface="Andika"/>
              <a:ea typeface="Andika"/>
              <a:cs typeface="Andika"/>
              <a:sym typeface="Andika"/>
            </a:endParaRPr>
          </a:p>
        </p:txBody>
      </p:sp>
      <p:pic>
        <p:nvPicPr>
          <p:cNvPr id="91" name="Shape 91"/>
          <p:cNvPicPr preferRelativeResize="0"/>
          <p:nvPr/>
        </p:nvPicPr>
        <p:blipFill>
          <a:blip r:embed="rId3">
            <a:alphaModFix/>
          </a:blip>
          <a:stretch>
            <a:fillRect/>
          </a:stretch>
        </p:blipFill>
        <p:spPr>
          <a:xfrm>
            <a:off x="3531875" y="331550"/>
            <a:ext cx="1090525" cy="820925"/>
          </a:xfrm>
          <a:prstGeom prst="rect">
            <a:avLst/>
          </a:prstGeom>
          <a:noFill/>
          <a:ln>
            <a:noFill/>
          </a:ln>
        </p:spPr>
      </p:pic>
      <p:sp>
        <p:nvSpPr>
          <p:cNvPr id="92" name="Shape 92"/>
          <p:cNvSpPr txBox="1"/>
          <p:nvPr/>
        </p:nvSpPr>
        <p:spPr>
          <a:xfrm>
            <a:off x="125725" y="3509000"/>
            <a:ext cx="3634500" cy="1291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FFFFFF"/>
                </a:solidFill>
                <a:latin typeface="Andika"/>
                <a:ea typeface="Andika"/>
                <a:cs typeface="Andika"/>
                <a:sym typeface="Andika"/>
              </a:rPr>
              <a:t>“I joined the navy not only to serve and protect but to grow up and learn about myself.”</a:t>
            </a:r>
            <a:endParaRPr sz="2200">
              <a:solidFill>
                <a:srgbClr val="FFFFFF"/>
              </a:solidFill>
              <a:latin typeface="Andika"/>
              <a:ea typeface="Andika"/>
              <a:cs typeface="Andika"/>
              <a:sym typeface="Andika"/>
            </a:endParaRPr>
          </a:p>
        </p:txBody>
      </p:sp>
      <p:pic>
        <p:nvPicPr>
          <p:cNvPr id="93" name="Shape 93"/>
          <p:cNvPicPr preferRelativeResize="0"/>
          <p:nvPr/>
        </p:nvPicPr>
        <p:blipFill>
          <a:blip r:embed="rId4">
            <a:alphaModFix/>
          </a:blip>
          <a:stretch>
            <a:fillRect/>
          </a:stretch>
        </p:blipFill>
        <p:spPr>
          <a:xfrm>
            <a:off x="109525" y="121450"/>
            <a:ext cx="3263098" cy="338755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7" name="Shape 97"/>
        <p:cNvGrpSpPr/>
        <p:nvPr/>
      </p:nvGrpSpPr>
      <p:grpSpPr>
        <a:xfrm>
          <a:off x="0" y="0"/>
          <a:ext cx="0" cy="0"/>
          <a:chOff x="0" y="0"/>
          <a:chExt cx="0" cy="0"/>
        </a:xfrm>
      </p:grpSpPr>
      <p:sp>
        <p:nvSpPr>
          <p:cNvPr id="98" name="Shape 98"/>
          <p:cNvSpPr txBox="1"/>
          <p:nvPr>
            <p:ph type="title"/>
          </p:nvPr>
        </p:nvSpPr>
        <p:spPr>
          <a:xfrm>
            <a:off x="4281475" y="208350"/>
            <a:ext cx="50112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5000">
                <a:latin typeface="Bangers"/>
                <a:ea typeface="Bangers"/>
                <a:cs typeface="Bangers"/>
                <a:sym typeface="Bangers"/>
              </a:rPr>
              <a:t> Gary Baker</a:t>
            </a:r>
            <a:endParaRPr sz="5000">
              <a:latin typeface="Bangers"/>
              <a:ea typeface="Bangers"/>
              <a:cs typeface="Bangers"/>
              <a:sym typeface="Bangers"/>
            </a:endParaRPr>
          </a:p>
        </p:txBody>
      </p:sp>
      <p:sp>
        <p:nvSpPr>
          <p:cNvPr id="99" name="Shape 99"/>
          <p:cNvSpPr txBox="1"/>
          <p:nvPr>
            <p:ph idx="2" type="body"/>
          </p:nvPr>
        </p:nvSpPr>
        <p:spPr>
          <a:xfrm>
            <a:off x="3531875" y="1152475"/>
            <a:ext cx="5300400" cy="3416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rgbClr val="FFFFFF"/>
                </a:solidFill>
                <a:latin typeface="Andika"/>
                <a:ea typeface="Andika"/>
                <a:cs typeface="Andika"/>
                <a:sym typeface="Andika"/>
              </a:rPr>
              <a:t>This veteran is a hero in our eyes because…</a:t>
            </a:r>
            <a:endParaRPr sz="2000">
              <a:solidFill>
                <a:srgbClr val="FFFFFF"/>
              </a:solidFill>
              <a:latin typeface="Andika"/>
              <a:ea typeface="Andika"/>
              <a:cs typeface="Andika"/>
              <a:sym typeface="Andika"/>
            </a:endParaRPr>
          </a:p>
          <a:p>
            <a:pPr indent="-342900" lvl="0" marL="457200" rtl="0">
              <a:spcBef>
                <a:spcPts val="1600"/>
              </a:spcBef>
              <a:spcAft>
                <a:spcPts val="0"/>
              </a:spcAft>
              <a:buSzPts val="1800"/>
              <a:buFont typeface="Andika"/>
              <a:buChar char="●"/>
            </a:pPr>
            <a:r>
              <a:rPr lang="en">
                <a:latin typeface="Andika"/>
                <a:ea typeface="Andika"/>
                <a:cs typeface="Andika"/>
                <a:sym typeface="Andika"/>
              </a:rPr>
              <a:t>He  followed in a long line of family members to serve in the United States military, following in the footsteps of his father, grandfather and great great grandfather.</a:t>
            </a:r>
            <a:endParaRPr>
              <a:latin typeface="Andika"/>
              <a:ea typeface="Andika"/>
              <a:cs typeface="Andika"/>
              <a:sym typeface="Andika"/>
            </a:endParaRPr>
          </a:p>
          <a:p>
            <a:pPr indent="-317500" lvl="0" marL="457200" rtl="0">
              <a:spcBef>
                <a:spcPts val="0"/>
              </a:spcBef>
              <a:spcAft>
                <a:spcPts val="0"/>
              </a:spcAft>
              <a:buSzPts val="1400"/>
              <a:buFont typeface="Andika"/>
              <a:buChar char="●"/>
            </a:pPr>
            <a:r>
              <a:rPr lang="en">
                <a:latin typeface="Andika"/>
                <a:ea typeface="Andika"/>
                <a:cs typeface="Andika"/>
                <a:sym typeface="Andika"/>
              </a:rPr>
              <a:t>He worked meticulously to ensure that the men under his command were well equipped for any obstacle that they may have faced.</a:t>
            </a:r>
            <a:endParaRPr>
              <a:latin typeface="Andika"/>
              <a:ea typeface="Andika"/>
              <a:cs typeface="Andika"/>
              <a:sym typeface="Andika"/>
            </a:endParaRPr>
          </a:p>
          <a:p>
            <a:pPr indent="-317500" lvl="0" marL="457200" rtl="0">
              <a:spcBef>
                <a:spcPts val="0"/>
              </a:spcBef>
              <a:spcAft>
                <a:spcPts val="0"/>
              </a:spcAft>
              <a:buSzPts val="1400"/>
              <a:buFont typeface="Andika"/>
              <a:buChar char="●"/>
            </a:pPr>
            <a:r>
              <a:rPr lang="en">
                <a:latin typeface="Andika"/>
                <a:ea typeface="Andika"/>
                <a:cs typeface="Andika"/>
                <a:sym typeface="Andika"/>
              </a:rPr>
              <a:t>He received many accolades:</a:t>
            </a:r>
            <a:endParaRPr>
              <a:latin typeface="Andika"/>
              <a:ea typeface="Andika"/>
              <a:cs typeface="Andika"/>
              <a:sym typeface="Andika"/>
            </a:endParaRPr>
          </a:p>
          <a:p>
            <a:pPr indent="-304800" lvl="1" marL="914400" rtl="0">
              <a:spcBef>
                <a:spcPts val="0"/>
              </a:spcBef>
              <a:spcAft>
                <a:spcPts val="0"/>
              </a:spcAft>
              <a:buSzPts val="1200"/>
              <a:buFont typeface="Andika"/>
              <a:buChar char="○"/>
            </a:pPr>
            <a:r>
              <a:rPr lang="en">
                <a:latin typeface="Andika"/>
                <a:ea typeface="Andika"/>
                <a:cs typeface="Andika"/>
                <a:sym typeface="Andika"/>
              </a:rPr>
              <a:t>National Defense Service Award</a:t>
            </a:r>
            <a:endParaRPr>
              <a:latin typeface="Andika"/>
              <a:ea typeface="Andika"/>
              <a:cs typeface="Andika"/>
              <a:sym typeface="Andika"/>
            </a:endParaRPr>
          </a:p>
          <a:p>
            <a:pPr indent="-304800" lvl="1" marL="914400" rtl="0">
              <a:spcBef>
                <a:spcPts val="0"/>
              </a:spcBef>
              <a:spcAft>
                <a:spcPts val="0"/>
              </a:spcAft>
              <a:buSzPts val="1200"/>
              <a:buFont typeface="Andika"/>
              <a:buChar char="○"/>
            </a:pPr>
            <a:r>
              <a:rPr lang="en">
                <a:latin typeface="Andika"/>
                <a:ea typeface="Andika"/>
                <a:cs typeface="Andika"/>
                <a:sym typeface="Andika"/>
              </a:rPr>
              <a:t>Armed Forces Expeditionary medal</a:t>
            </a:r>
            <a:endParaRPr>
              <a:latin typeface="Andika"/>
              <a:ea typeface="Andika"/>
              <a:cs typeface="Andika"/>
              <a:sym typeface="Andika"/>
            </a:endParaRPr>
          </a:p>
          <a:p>
            <a:pPr indent="-304800" lvl="1" marL="914400" rtl="0">
              <a:spcBef>
                <a:spcPts val="0"/>
              </a:spcBef>
              <a:spcAft>
                <a:spcPts val="0"/>
              </a:spcAft>
              <a:buSzPts val="1200"/>
              <a:buFont typeface="Andika"/>
              <a:buChar char="○"/>
            </a:pPr>
            <a:r>
              <a:rPr lang="en">
                <a:latin typeface="Andika"/>
                <a:ea typeface="Andika"/>
                <a:cs typeface="Andika"/>
                <a:sym typeface="Andika"/>
              </a:rPr>
              <a:t>Korea Defense Service Medal</a:t>
            </a:r>
            <a:endParaRPr>
              <a:latin typeface="Andika"/>
              <a:ea typeface="Andika"/>
              <a:cs typeface="Andika"/>
              <a:sym typeface="Andika"/>
            </a:endParaRPr>
          </a:p>
          <a:p>
            <a:pPr indent="-304800" lvl="1" marL="914400" rtl="0">
              <a:spcBef>
                <a:spcPts val="0"/>
              </a:spcBef>
              <a:spcAft>
                <a:spcPts val="0"/>
              </a:spcAft>
              <a:buSzPts val="1200"/>
              <a:buFont typeface="Andika"/>
              <a:buChar char="○"/>
            </a:pPr>
            <a:r>
              <a:rPr lang="en">
                <a:latin typeface="Andika"/>
                <a:ea typeface="Andika"/>
                <a:cs typeface="Andika"/>
                <a:sym typeface="Andika"/>
              </a:rPr>
              <a:t>Army Commendation Medal</a:t>
            </a:r>
            <a:endParaRPr>
              <a:latin typeface="Andika"/>
              <a:ea typeface="Andika"/>
              <a:cs typeface="Andika"/>
              <a:sym typeface="Andika"/>
            </a:endParaRPr>
          </a:p>
          <a:p>
            <a:pPr indent="0" lvl="0" marL="0" rtl="0">
              <a:spcBef>
                <a:spcPts val="1600"/>
              </a:spcBef>
              <a:spcAft>
                <a:spcPts val="1600"/>
              </a:spcAft>
              <a:buNone/>
            </a:pPr>
            <a:r>
              <a:t/>
            </a:r>
            <a:endParaRPr>
              <a:latin typeface="Andika"/>
              <a:ea typeface="Andika"/>
              <a:cs typeface="Andika"/>
              <a:sym typeface="Andika"/>
            </a:endParaRPr>
          </a:p>
        </p:txBody>
      </p:sp>
      <p:sp>
        <p:nvSpPr>
          <p:cNvPr id="100" name="Shape 100"/>
          <p:cNvSpPr txBox="1"/>
          <p:nvPr/>
        </p:nvSpPr>
        <p:spPr>
          <a:xfrm>
            <a:off x="7155175" y="4715250"/>
            <a:ext cx="2137500" cy="262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Andika"/>
                <a:ea typeface="Andika"/>
                <a:cs typeface="Andika"/>
                <a:sym typeface="Andika"/>
              </a:rPr>
              <a:t>Coach Corley’s CREW</a:t>
            </a:r>
            <a:endParaRPr>
              <a:solidFill>
                <a:srgbClr val="FFFFFF"/>
              </a:solidFill>
              <a:latin typeface="Andika"/>
              <a:ea typeface="Andika"/>
              <a:cs typeface="Andika"/>
              <a:sym typeface="Andika"/>
            </a:endParaRPr>
          </a:p>
        </p:txBody>
      </p:sp>
      <p:pic>
        <p:nvPicPr>
          <p:cNvPr id="101" name="Shape 101"/>
          <p:cNvPicPr preferRelativeResize="0"/>
          <p:nvPr/>
        </p:nvPicPr>
        <p:blipFill>
          <a:blip r:embed="rId3">
            <a:alphaModFix amt="16000"/>
          </a:blip>
          <a:stretch>
            <a:fillRect/>
          </a:stretch>
        </p:blipFill>
        <p:spPr>
          <a:xfrm>
            <a:off x="109524" y="121450"/>
            <a:ext cx="3263099" cy="3250375"/>
          </a:xfrm>
          <a:prstGeom prst="rect">
            <a:avLst/>
          </a:prstGeom>
          <a:noFill/>
          <a:ln>
            <a:noFill/>
          </a:ln>
        </p:spPr>
      </p:pic>
      <p:pic>
        <p:nvPicPr>
          <p:cNvPr id="102" name="Shape 102"/>
          <p:cNvPicPr preferRelativeResize="0"/>
          <p:nvPr/>
        </p:nvPicPr>
        <p:blipFill>
          <a:blip r:embed="rId4">
            <a:alphaModFix/>
          </a:blip>
          <a:stretch>
            <a:fillRect/>
          </a:stretch>
        </p:blipFill>
        <p:spPr>
          <a:xfrm>
            <a:off x="3531875" y="331550"/>
            <a:ext cx="1090525" cy="820925"/>
          </a:xfrm>
          <a:prstGeom prst="rect">
            <a:avLst/>
          </a:prstGeom>
          <a:noFill/>
          <a:ln>
            <a:noFill/>
          </a:ln>
        </p:spPr>
      </p:pic>
      <p:sp>
        <p:nvSpPr>
          <p:cNvPr id="103" name="Shape 103"/>
          <p:cNvSpPr txBox="1"/>
          <p:nvPr/>
        </p:nvSpPr>
        <p:spPr>
          <a:xfrm>
            <a:off x="125725" y="3509000"/>
            <a:ext cx="3263100" cy="1291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sz="2500">
              <a:solidFill>
                <a:srgbClr val="FFFFFF"/>
              </a:solidFill>
              <a:latin typeface="Andika"/>
              <a:ea typeface="Andika"/>
              <a:cs typeface="Andika"/>
              <a:sym typeface="Andika"/>
            </a:endParaRPr>
          </a:p>
        </p:txBody>
      </p:sp>
      <p:sp>
        <p:nvSpPr>
          <p:cNvPr id="104" name="Shape 104"/>
          <p:cNvSpPr txBox="1"/>
          <p:nvPr/>
        </p:nvSpPr>
        <p:spPr>
          <a:xfrm>
            <a:off x="457200" y="674375"/>
            <a:ext cx="2503200" cy="1154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Andika"/>
                <a:ea typeface="Andika"/>
                <a:cs typeface="Andika"/>
                <a:sym typeface="Andika"/>
              </a:rPr>
              <a:t>This slide is your template. Please do not remove it from the slides. </a:t>
            </a:r>
            <a:endParaRPr>
              <a:solidFill>
                <a:srgbClr val="FFFFFF"/>
              </a:solidFill>
              <a:latin typeface="Andika"/>
              <a:ea typeface="Andika"/>
              <a:cs typeface="Andika"/>
              <a:sym typeface="Andika"/>
            </a:endParaRPr>
          </a:p>
          <a:p>
            <a:pPr indent="0" lvl="0" marL="0" rtl="0" algn="ctr">
              <a:spcBef>
                <a:spcPts val="0"/>
              </a:spcBef>
              <a:spcAft>
                <a:spcPts val="0"/>
              </a:spcAft>
              <a:buNone/>
            </a:pPr>
            <a:r>
              <a:t/>
            </a:r>
            <a:endParaRPr>
              <a:solidFill>
                <a:srgbClr val="FFFFFF"/>
              </a:solidFill>
              <a:latin typeface="Andika"/>
              <a:ea typeface="Andika"/>
              <a:cs typeface="Andika"/>
              <a:sym typeface="Andika"/>
            </a:endParaRPr>
          </a:p>
          <a:p>
            <a:pPr indent="0" lvl="0" marL="0" rtl="0" algn="ctr">
              <a:spcBef>
                <a:spcPts val="0"/>
              </a:spcBef>
              <a:spcAft>
                <a:spcPts val="0"/>
              </a:spcAft>
              <a:buNone/>
            </a:pPr>
            <a:r>
              <a:rPr lang="en">
                <a:solidFill>
                  <a:srgbClr val="FFFFFF"/>
                </a:solidFill>
                <a:latin typeface="Andika"/>
                <a:ea typeface="Andika"/>
                <a:cs typeface="Andika"/>
                <a:sym typeface="Andika"/>
              </a:rPr>
              <a:t>Copy and paste!</a:t>
            </a:r>
            <a:endParaRPr>
              <a:solidFill>
                <a:srgbClr val="FFFFFF"/>
              </a:solidFill>
              <a:latin typeface="Andika"/>
              <a:ea typeface="Andika"/>
              <a:cs typeface="Andika"/>
              <a:sym typeface="Andika"/>
            </a:endParaRPr>
          </a:p>
        </p:txBody>
      </p:sp>
      <p:pic>
        <p:nvPicPr>
          <p:cNvPr id="105" name="Shape 105"/>
          <p:cNvPicPr preferRelativeResize="0"/>
          <p:nvPr/>
        </p:nvPicPr>
        <p:blipFill>
          <a:blip r:embed="rId5">
            <a:alphaModFix/>
          </a:blip>
          <a:stretch>
            <a:fillRect/>
          </a:stretch>
        </p:blipFill>
        <p:spPr>
          <a:xfrm>
            <a:off x="125725" y="121450"/>
            <a:ext cx="3263102" cy="32503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9" name="Shape 109"/>
        <p:cNvGrpSpPr/>
        <p:nvPr/>
      </p:nvGrpSpPr>
      <p:grpSpPr>
        <a:xfrm>
          <a:off x="0" y="0"/>
          <a:ext cx="0" cy="0"/>
          <a:chOff x="0" y="0"/>
          <a:chExt cx="0" cy="0"/>
        </a:xfrm>
      </p:grpSpPr>
      <p:sp>
        <p:nvSpPr>
          <p:cNvPr id="110" name="Shape 110"/>
          <p:cNvSpPr txBox="1"/>
          <p:nvPr>
            <p:ph idx="4294967295" type="title"/>
          </p:nvPr>
        </p:nvSpPr>
        <p:spPr>
          <a:xfrm>
            <a:off x="4211875" y="170750"/>
            <a:ext cx="46491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5700">
                <a:latin typeface="Bangers"/>
                <a:ea typeface="Bangers"/>
                <a:cs typeface="Bangers"/>
                <a:sym typeface="Bangers"/>
              </a:rPr>
              <a:t>Alan Billings</a:t>
            </a:r>
            <a:endParaRPr sz="5700">
              <a:latin typeface="Bangers"/>
              <a:ea typeface="Bangers"/>
              <a:cs typeface="Bangers"/>
              <a:sym typeface="Bangers"/>
            </a:endParaRPr>
          </a:p>
        </p:txBody>
      </p:sp>
      <p:pic>
        <p:nvPicPr>
          <p:cNvPr id="111" name="Shape 111"/>
          <p:cNvPicPr preferRelativeResize="0"/>
          <p:nvPr/>
        </p:nvPicPr>
        <p:blipFill>
          <a:blip r:embed="rId3">
            <a:alphaModFix/>
          </a:blip>
          <a:stretch>
            <a:fillRect/>
          </a:stretch>
        </p:blipFill>
        <p:spPr>
          <a:xfrm>
            <a:off x="3531875" y="331550"/>
            <a:ext cx="1090525" cy="820925"/>
          </a:xfrm>
          <a:prstGeom prst="rect">
            <a:avLst/>
          </a:prstGeom>
          <a:noFill/>
          <a:ln>
            <a:noFill/>
          </a:ln>
        </p:spPr>
      </p:pic>
      <p:sp>
        <p:nvSpPr>
          <p:cNvPr id="112" name="Shape 112"/>
          <p:cNvSpPr txBox="1"/>
          <p:nvPr/>
        </p:nvSpPr>
        <p:spPr>
          <a:xfrm>
            <a:off x="7155175" y="4715250"/>
            <a:ext cx="2137500" cy="262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Andika"/>
                <a:ea typeface="Andika"/>
                <a:cs typeface="Andika"/>
                <a:sym typeface="Andika"/>
              </a:rPr>
              <a:t>Mrs. Wang’s Crew</a:t>
            </a:r>
            <a:endParaRPr>
              <a:solidFill>
                <a:srgbClr val="FFFFFF"/>
              </a:solidFill>
              <a:latin typeface="Andika"/>
              <a:ea typeface="Andika"/>
              <a:cs typeface="Andika"/>
              <a:sym typeface="Andika"/>
            </a:endParaRPr>
          </a:p>
        </p:txBody>
      </p:sp>
      <p:sp>
        <p:nvSpPr>
          <p:cNvPr id="113" name="Shape 113"/>
          <p:cNvSpPr txBox="1"/>
          <p:nvPr>
            <p:ph idx="4294967295" type="body"/>
          </p:nvPr>
        </p:nvSpPr>
        <p:spPr>
          <a:xfrm>
            <a:off x="3531875" y="1152475"/>
            <a:ext cx="5300400" cy="3416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rgbClr val="FFFFFF"/>
                </a:solidFill>
                <a:latin typeface="Andika"/>
                <a:ea typeface="Andika"/>
                <a:cs typeface="Andika"/>
                <a:sym typeface="Andika"/>
              </a:rPr>
              <a:t>This veteran is a hero in our eyes because…</a:t>
            </a:r>
            <a:endParaRPr sz="2000">
              <a:solidFill>
                <a:srgbClr val="FFFFFF"/>
              </a:solidFill>
              <a:latin typeface="Andika"/>
              <a:ea typeface="Andika"/>
              <a:cs typeface="Andika"/>
              <a:sym typeface="Andika"/>
            </a:endParaRPr>
          </a:p>
          <a:p>
            <a:pPr indent="-355600" lvl="0" marL="457200" rtl="0">
              <a:spcBef>
                <a:spcPts val="1600"/>
              </a:spcBef>
              <a:spcAft>
                <a:spcPts val="0"/>
              </a:spcAft>
              <a:buSzPts val="2000"/>
              <a:buFont typeface="Andika"/>
              <a:buChar char="●"/>
            </a:pPr>
            <a:r>
              <a:rPr lang="en" sz="2000">
                <a:latin typeface="Andika"/>
                <a:ea typeface="Andika"/>
                <a:cs typeface="Andika"/>
                <a:sym typeface="Andika"/>
              </a:rPr>
              <a:t>He saved many lives. </a:t>
            </a:r>
            <a:endParaRPr sz="2000">
              <a:latin typeface="Andika"/>
              <a:ea typeface="Andika"/>
              <a:cs typeface="Andika"/>
              <a:sym typeface="Andika"/>
            </a:endParaRPr>
          </a:p>
          <a:p>
            <a:pPr indent="-355600" lvl="0" marL="457200" rtl="0">
              <a:spcBef>
                <a:spcPts val="0"/>
              </a:spcBef>
              <a:spcAft>
                <a:spcPts val="0"/>
              </a:spcAft>
              <a:buSzPts val="2000"/>
              <a:buFont typeface="Andika"/>
              <a:buChar char="●"/>
            </a:pPr>
            <a:r>
              <a:rPr lang="en" sz="2000">
                <a:latin typeface="Andika"/>
                <a:ea typeface="Andika"/>
                <a:cs typeface="Andika"/>
                <a:sym typeface="Andika"/>
              </a:rPr>
              <a:t>He protected our country.</a:t>
            </a:r>
            <a:endParaRPr sz="2000">
              <a:latin typeface="Andika"/>
              <a:ea typeface="Andika"/>
              <a:cs typeface="Andika"/>
              <a:sym typeface="Andika"/>
            </a:endParaRPr>
          </a:p>
          <a:p>
            <a:pPr indent="-355600" lvl="0" marL="457200" rtl="0">
              <a:spcBef>
                <a:spcPts val="0"/>
              </a:spcBef>
              <a:spcAft>
                <a:spcPts val="0"/>
              </a:spcAft>
              <a:buSzPts val="2000"/>
              <a:buFont typeface="Andika"/>
              <a:buChar char="●"/>
            </a:pPr>
            <a:r>
              <a:rPr lang="en" sz="2000">
                <a:latin typeface="Andika"/>
                <a:ea typeface="Andika"/>
                <a:cs typeface="Andika"/>
                <a:sym typeface="Andika"/>
              </a:rPr>
              <a:t>He fought in the Vietnam War.</a:t>
            </a:r>
            <a:endParaRPr sz="2000">
              <a:latin typeface="Andika"/>
              <a:ea typeface="Andika"/>
              <a:cs typeface="Andika"/>
              <a:sym typeface="Andika"/>
            </a:endParaRPr>
          </a:p>
          <a:p>
            <a:pPr indent="-355600" lvl="0" marL="457200" rtl="0">
              <a:spcBef>
                <a:spcPts val="0"/>
              </a:spcBef>
              <a:spcAft>
                <a:spcPts val="0"/>
              </a:spcAft>
              <a:buSzPts val="2000"/>
              <a:buFont typeface="Andika"/>
              <a:buChar char="●"/>
            </a:pPr>
            <a:r>
              <a:rPr lang="en" sz="2000">
                <a:latin typeface="Andika"/>
                <a:ea typeface="Andika"/>
                <a:cs typeface="Andika"/>
                <a:sym typeface="Andika"/>
              </a:rPr>
              <a:t>He was a Navy Aviator for 22 years.</a:t>
            </a:r>
            <a:endParaRPr sz="2000">
              <a:latin typeface="Andika"/>
              <a:ea typeface="Andika"/>
              <a:cs typeface="Andika"/>
              <a:sym typeface="Andika"/>
            </a:endParaRPr>
          </a:p>
          <a:p>
            <a:pPr indent="-355600" lvl="0" marL="457200" rtl="0">
              <a:spcBef>
                <a:spcPts val="0"/>
              </a:spcBef>
              <a:spcAft>
                <a:spcPts val="0"/>
              </a:spcAft>
              <a:buSzPts val="2000"/>
              <a:buFont typeface="Andika"/>
              <a:buChar char="●"/>
            </a:pPr>
            <a:r>
              <a:rPr lang="en" sz="2000">
                <a:latin typeface="Andika"/>
                <a:ea typeface="Andika"/>
                <a:cs typeface="Andika"/>
                <a:sym typeface="Andika"/>
              </a:rPr>
              <a:t>He has become an inspiration for many.</a:t>
            </a:r>
            <a:endParaRPr sz="2000">
              <a:latin typeface="Andika"/>
              <a:ea typeface="Andika"/>
              <a:cs typeface="Andika"/>
              <a:sym typeface="Andika"/>
            </a:endParaRPr>
          </a:p>
          <a:p>
            <a:pPr indent="-355600" lvl="0" marL="457200" rtl="0">
              <a:spcBef>
                <a:spcPts val="0"/>
              </a:spcBef>
              <a:spcAft>
                <a:spcPts val="0"/>
              </a:spcAft>
              <a:buSzPts val="2000"/>
              <a:buFont typeface="Andika"/>
              <a:buChar char="●"/>
            </a:pPr>
            <a:r>
              <a:rPr lang="en" sz="2000">
                <a:latin typeface="Andika"/>
                <a:ea typeface="Andika"/>
                <a:cs typeface="Andika"/>
                <a:sym typeface="Andika"/>
              </a:rPr>
              <a:t>He wrote a book about his life for others to read.</a:t>
            </a:r>
            <a:endParaRPr sz="2000">
              <a:latin typeface="Andika"/>
              <a:ea typeface="Andika"/>
              <a:cs typeface="Andika"/>
              <a:sym typeface="Andika"/>
            </a:endParaRPr>
          </a:p>
          <a:p>
            <a:pPr indent="0" lvl="0" marL="0" rtl="0">
              <a:spcBef>
                <a:spcPts val="1600"/>
              </a:spcBef>
              <a:spcAft>
                <a:spcPts val="1600"/>
              </a:spcAft>
              <a:buNone/>
            </a:pPr>
            <a:r>
              <a:t/>
            </a:r>
            <a:endParaRPr sz="2000">
              <a:latin typeface="Andika"/>
              <a:ea typeface="Andika"/>
              <a:cs typeface="Andika"/>
              <a:sym typeface="Andika"/>
            </a:endParaRPr>
          </a:p>
        </p:txBody>
      </p:sp>
      <p:sp>
        <p:nvSpPr>
          <p:cNvPr id="114" name="Shape 114"/>
          <p:cNvSpPr txBox="1"/>
          <p:nvPr/>
        </p:nvSpPr>
        <p:spPr>
          <a:xfrm>
            <a:off x="-27912" y="3266388"/>
            <a:ext cx="3587700" cy="1291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500">
                <a:solidFill>
                  <a:srgbClr val="FFFFFF"/>
                </a:solidFill>
                <a:latin typeface="Andika"/>
                <a:ea typeface="Andika"/>
                <a:cs typeface="Andika"/>
                <a:sym typeface="Andika"/>
              </a:rPr>
              <a:t>“The only limits you have  are the limits  you put on yourself.”</a:t>
            </a:r>
            <a:endParaRPr sz="2500">
              <a:solidFill>
                <a:srgbClr val="FFFFFF"/>
              </a:solidFill>
              <a:latin typeface="Andika"/>
              <a:ea typeface="Andika"/>
              <a:cs typeface="Andika"/>
              <a:sym typeface="Andika"/>
            </a:endParaRPr>
          </a:p>
          <a:p>
            <a:pPr indent="0" lvl="0" marL="0" rtl="0" algn="ctr">
              <a:spcBef>
                <a:spcPts val="0"/>
              </a:spcBef>
              <a:spcAft>
                <a:spcPts val="0"/>
              </a:spcAft>
              <a:buNone/>
            </a:pPr>
            <a:r>
              <a:rPr lang="en" sz="2500">
                <a:solidFill>
                  <a:srgbClr val="FFFFFF"/>
                </a:solidFill>
                <a:latin typeface="Andika"/>
                <a:ea typeface="Andika"/>
                <a:cs typeface="Andika"/>
                <a:sym typeface="Andika"/>
              </a:rPr>
              <a:t>- Alan Billings</a:t>
            </a:r>
            <a:endParaRPr sz="2500">
              <a:solidFill>
                <a:srgbClr val="FFFFFF"/>
              </a:solidFill>
              <a:latin typeface="Andika"/>
              <a:ea typeface="Andika"/>
              <a:cs typeface="Andika"/>
              <a:sym typeface="Andika"/>
            </a:endParaRPr>
          </a:p>
        </p:txBody>
      </p:sp>
      <p:pic>
        <p:nvPicPr>
          <p:cNvPr id="115" name="Shape 115"/>
          <p:cNvPicPr preferRelativeResize="0"/>
          <p:nvPr/>
        </p:nvPicPr>
        <p:blipFill>
          <a:blip r:embed="rId4">
            <a:alphaModFix/>
          </a:blip>
          <a:stretch>
            <a:fillRect/>
          </a:stretch>
        </p:blipFill>
        <p:spPr>
          <a:xfrm>
            <a:off x="152400" y="152400"/>
            <a:ext cx="3227074" cy="311399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9" name="Shape 119"/>
        <p:cNvGrpSpPr/>
        <p:nvPr/>
      </p:nvGrpSpPr>
      <p:grpSpPr>
        <a:xfrm>
          <a:off x="0" y="0"/>
          <a:ext cx="0" cy="0"/>
          <a:chOff x="0" y="0"/>
          <a:chExt cx="0" cy="0"/>
        </a:xfrm>
      </p:grpSpPr>
      <p:sp>
        <p:nvSpPr>
          <p:cNvPr id="120" name="Shape 120"/>
          <p:cNvSpPr txBox="1"/>
          <p:nvPr>
            <p:ph type="title"/>
          </p:nvPr>
        </p:nvSpPr>
        <p:spPr>
          <a:xfrm>
            <a:off x="4516675" y="170750"/>
            <a:ext cx="46491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5700">
                <a:latin typeface="Bangers"/>
                <a:ea typeface="Bangers"/>
                <a:cs typeface="Bangers"/>
                <a:sym typeface="Bangers"/>
              </a:rPr>
              <a:t>Darrell Billham</a:t>
            </a:r>
            <a:endParaRPr sz="5700">
              <a:latin typeface="Bangers"/>
              <a:ea typeface="Bangers"/>
              <a:cs typeface="Bangers"/>
              <a:sym typeface="Bangers"/>
            </a:endParaRPr>
          </a:p>
        </p:txBody>
      </p:sp>
      <p:sp>
        <p:nvSpPr>
          <p:cNvPr id="121" name="Shape 121"/>
          <p:cNvSpPr txBox="1"/>
          <p:nvPr>
            <p:ph idx="2" type="body"/>
          </p:nvPr>
        </p:nvSpPr>
        <p:spPr>
          <a:xfrm>
            <a:off x="3531875" y="1152475"/>
            <a:ext cx="5300400" cy="3416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rgbClr val="FFFFFF"/>
                </a:solidFill>
                <a:latin typeface="Andika"/>
                <a:ea typeface="Andika"/>
                <a:cs typeface="Andika"/>
                <a:sym typeface="Andika"/>
              </a:rPr>
              <a:t>This veteran is a hero in our eyes because…</a:t>
            </a:r>
            <a:endParaRPr sz="2000">
              <a:solidFill>
                <a:srgbClr val="FFFFFF"/>
              </a:solidFill>
              <a:latin typeface="Andika"/>
              <a:ea typeface="Andika"/>
              <a:cs typeface="Andika"/>
              <a:sym typeface="Andika"/>
            </a:endParaRPr>
          </a:p>
          <a:p>
            <a:pPr indent="-342900" lvl="0" marL="457200" rtl="0">
              <a:spcBef>
                <a:spcPts val="1600"/>
              </a:spcBef>
              <a:spcAft>
                <a:spcPts val="0"/>
              </a:spcAft>
              <a:buSzPts val="1800"/>
              <a:buFont typeface="Andika"/>
              <a:buChar char="●"/>
            </a:pPr>
            <a:r>
              <a:rPr lang="en" sz="1800">
                <a:latin typeface="Andika"/>
                <a:ea typeface="Andika"/>
                <a:cs typeface="Andika"/>
                <a:sym typeface="Andika"/>
              </a:rPr>
              <a:t>He risked his life to keep our country safe.</a:t>
            </a:r>
            <a:endParaRPr sz="1800">
              <a:latin typeface="Andika"/>
              <a:ea typeface="Andika"/>
              <a:cs typeface="Andika"/>
              <a:sym typeface="Andika"/>
            </a:endParaRPr>
          </a:p>
          <a:p>
            <a:pPr indent="-342900" lvl="0" marL="457200" rtl="0">
              <a:spcBef>
                <a:spcPts val="0"/>
              </a:spcBef>
              <a:spcAft>
                <a:spcPts val="0"/>
              </a:spcAft>
              <a:buSzPts val="1800"/>
              <a:buFont typeface="Andika"/>
              <a:buChar char="●"/>
            </a:pPr>
            <a:r>
              <a:rPr lang="en" sz="1800">
                <a:latin typeface="Andika"/>
                <a:ea typeface="Andika"/>
                <a:cs typeface="Andika"/>
                <a:sym typeface="Andika"/>
              </a:rPr>
              <a:t>He served in the Vietnam War, Desert Storm, Desert Shield, Enduring Freedom, Iraqi Freedom, and the War on Terrorism.</a:t>
            </a:r>
            <a:endParaRPr sz="1800">
              <a:latin typeface="Andika"/>
              <a:ea typeface="Andika"/>
              <a:cs typeface="Andika"/>
              <a:sym typeface="Andika"/>
            </a:endParaRPr>
          </a:p>
          <a:p>
            <a:pPr indent="-342900" lvl="0" marL="457200" rtl="0">
              <a:spcBef>
                <a:spcPts val="0"/>
              </a:spcBef>
              <a:spcAft>
                <a:spcPts val="0"/>
              </a:spcAft>
              <a:buSzPts val="1800"/>
              <a:buFont typeface="Andika"/>
              <a:buChar char="●"/>
            </a:pPr>
            <a:r>
              <a:rPr lang="en" sz="1800">
                <a:latin typeface="Andika"/>
                <a:ea typeface="Andika"/>
                <a:cs typeface="Andika"/>
                <a:sym typeface="Andika"/>
              </a:rPr>
              <a:t>He dedicated his life and service for our country for thirty-three years.</a:t>
            </a:r>
            <a:endParaRPr sz="1800">
              <a:latin typeface="Andika"/>
              <a:ea typeface="Andika"/>
              <a:cs typeface="Andika"/>
              <a:sym typeface="Andika"/>
            </a:endParaRPr>
          </a:p>
          <a:p>
            <a:pPr indent="-342900" lvl="0" marL="457200" rtl="0">
              <a:spcBef>
                <a:spcPts val="0"/>
              </a:spcBef>
              <a:spcAft>
                <a:spcPts val="0"/>
              </a:spcAft>
              <a:buSzPts val="1800"/>
              <a:buFont typeface="Andika"/>
              <a:buChar char="●"/>
            </a:pPr>
            <a:r>
              <a:rPr lang="en" sz="1800">
                <a:latin typeface="Andika"/>
                <a:ea typeface="Andika"/>
                <a:cs typeface="Andika"/>
                <a:sym typeface="Andika"/>
              </a:rPr>
              <a:t>He is </a:t>
            </a:r>
            <a:r>
              <a:rPr lang="en" sz="1800">
                <a:latin typeface="Andika"/>
                <a:ea typeface="Andika"/>
                <a:cs typeface="Andika"/>
                <a:sym typeface="Andika"/>
              </a:rPr>
              <a:t>extremely patriotic in his causes and beliefs on defending the freedoms of our country.</a:t>
            </a:r>
            <a:endParaRPr sz="1800">
              <a:latin typeface="Andika"/>
              <a:ea typeface="Andika"/>
              <a:cs typeface="Andika"/>
              <a:sym typeface="Andika"/>
            </a:endParaRPr>
          </a:p>
          <a:p>
            <a:pPr indent="0" lvl="0" marL="0" rtl="0">
              <a:spcBef>
                <a:spcPts val="1600"/>
              </a:spcBef>
              <a:spcAft>
                <a:spcPts val="0"/>
              </a:spcAft>
              <a:buNone/>
            </a:pPr>
            <a:r>
              <a:t/>
            </a:r>
            <a:endParaRPr>
              <a:latin typeface="Andika"/>
              <a:ea typeface="Andika"/>
              <a:cs typeface="Andika"/>
              <a:sym typeface="Andika"/>
            </a:endParaRPr>
          </a:p>
          <a:p>
            <a:pPr indent="0" lvl="0" marL="0" rtl="0">
              <a:spcBef>
                <a:spcPts val="1600"/>
              </a:spcBef>
              <a:spcAft>
                <a:spcPts val="1600"/>
              </a:spcAft>
              <a:buNone/>
            </a:pPr>
            <a:r>
              <a:t/>
            </a:r>
            <a:endParaRPr>
              <a:latin typeface="Andika"/>
              <a:ea typeface="Andika"/>
              <a:cs typeface="Andika"/>
              <a:sym typeface="Andika"/>
            </a:endParaRPr>
          </a:p>
        </p:txBody>
      </p:sp>
      <p:sp>
        <p:nvSpPr>
          <p:cNvPr id="122" name="Shape 122"/>
          <p:cNvSpPr txBox="1"/>
          <p:nvPr/>
        </p:nvSpPr>
        <p:spPr>
          <a:xfrm>
            <a:off x="7155175" y="4715250"/>
            <a:ext cx="2137500" cy="262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Andika"/>
                <a:ea typeface="Andika"/>
                <a:cs typeface="Andika"/>
                <a:sym typeface="Andika"/>
              </a:rPr>
              <a:t>Mr. Rogers’ CREW</a:t>
            </a:r>
            <a:endParaRPr>
              <a:solidFill>
                <a:srgbClr val="FFFFFF"/>
              </a:solidFill>
              <a:latin typeface="Andika"/>
              <a:ea typeface="Andika"/>
              <a:cs typeface="Andika"/>
              <a:sym typeface="Andika"/>
            </a:endParaRPr>
          </a:p>
        </p:txBody>
      </p:sp>
      <p:pic>
        <p:nvPicPr>
          <p:cNvPr id="123" name="Shape 123"/>
          <p:cNvPicPr preferRelativeResize="0"/>
          <p:nvPr/>
        </p:nvPicPr>
        <p:blipFill>
          <a:blip r:embed="rId3">
            <a:alphaModFix/>
          </a:blip>
          <a:stretch>
            <a:fillRect/>
          </a:stretch>
        </p:blipFill>
        <p:spPr>
          <a:xfrm>
            <a:off x="3531875" y="331550"/>
            <a:ext cx="1090525" cy="820925"/>
          </a:xfrm>
          <a:prstGeom prst="rect">
            <a:avLst/>
          </a:prstGeom>
          <a:noFill/>
          <a:ln>
            <a:noFill/>
          </a:ln>
        </p:spPr>
      </p:pic>
      <p:sp>
        <p:nvSpPr>
          <p:cNvPr id="124" name="Shape 124"/>
          <p:cNvSpPr txBox="1"/>
          <p:nvPr/>
        </p:nvSpPr>
        <p:spPr>
          <a:xfrm>
            <a:off x="116375" y="2433475"/>
            <a:ext cx="3263100" cy="1523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en" sz="1800">
                <a:solidFill>
                  <a:srgbClr val="FFFFFF"/>
                </a:solidFill>
                <a:latin typeface="Andika"/>
                <a:ea typeface="Andika"/>
                <a:cs typeface="Andika"/>
                <a:sym typeface="Andika"/>
              </a:rPr>
              <a:t>"Where else would you </a:t>
            </a:r>
            <a:endParaRPr i="1" sz="1800">
              <a:solidFill>
                <a:srgbClr val="FFFFFF"/>
              </a:solidFill>
              <a:latin typeface="Andika"/>
              <a:ea typeface="Andika"/>
              <a:cs typeface="Andika"/>
              <a:sym typeface="Andika"/>
            </a:endParaRPr>
          </a:p>
          <a:p>
            <a:pPr indent="0" lvl="0" marL="0" rtl="0" algn="ctr">
              <a:spcBef>
                <a:spcPts val="0"/>
              </a:spcBef>
              <a:spcAft>
                <a:spcPts val="0"/>
              </a:spcAft>
              <a:buNone/>
            </a:pPr>
            <a:r>
              <a:rPr i="1" lang="en" sz="1800">
                <a:solidFill>
                  <a:srgbClr val="FFFFFF"/>
                </a:solidFill>
                <a:latin typeface="Andika"/>
                <a:ea typeface="Andika"/>
                <a:cs typeface="Andika"/>
                <a:sym typeface="Andika"/>
              </a:rPr>
              <a:t>find a job that you can fly around the world in a multi-million dollar </a:t>
            </a:r>
            <a:endParaRPr i="1" sz="1800">
              <a:solidFill>
                <a:srgbClr val="FFFFFF"/>
              </a:solidFill>
              <a:latin typeface="Andika"/>
              <a:ea typeface="Andika"/>
              <a:cs typeface="Andika"/>
              <a:sym typeface="Andika"/>
            </a:endParaRPr>
          </a:p>
          <a:p>
            <a:pPr indent="0" lvl="0" marL="0" rtl="0" algn="ctr">
              <a:spcBef>
                <a:spcPts val="0"/>
              </a:spcBef>
              <a:spcAft>
                <a:spcPts val="0"/>
              </a:spcAft>
              <a:buNone/>
            </a:pPr>
            <a:r>
              <a:rPr i="1" lang="en" sz="1800">
                <a:solidFill>
                  <a:srgbClr val="FFFFFF"/>
                </a:solidFill>
                <a:latin typeface="Andika"/>
                <a:ea typeface="Andika"/>
                <a:cs typeface="Andika"/>
                <a:sym typeface="Andika"/>
              </a:rPr>
              <a:t>aircraft in support</a:t>
            </a:r>
            <a:endParaRPr i="1" sz="1800">
              <a:solidFill>
                <a:srgbClr val="FFFFFF"/>
              </a:solidFill>
              <a:latin typeface="Andika"/>
              <a:ea typeface="Andika"/>
              <a:cs typeface="Andika"/>
              <a:sym typeface="Andika"/>
            </a:endParaRPr>
          </a:p>
          <a:p>
            <a:pPr indent="0" lvl="0" marL="0" rtl="0" algn="ctr">
              <a:spcBef>
                <a:spcPts val="0"/>
              </a:spcBef>
              <a:spcAft>
                <a:spcPts val="0"/>
              </a:spcAft>
              <a:buNone/>
            </a:pPr>
            <a:r>
              <a:rPr i="1" lang="en" sz="1800">
                <a:solidFill>
                  <a:srgbClr val="FFFFFF"/>
                </a:solidFill>
                <a:latin typeface="Andika"/>
                <a:ea typeface="Andika"/>
                <a:cs typeface="Andika"/>
                <a:sym typeface="Andika"/>
              </a:rPr>
              <a:t>of our Great Nation ... </a:t>
            </a:r>
            <a:endParaRPr i="1" sz="1800">
              <a:solidFill>
                <a:srgbClr val="FFFFFF"/>
              </a:solidFill>
              <a:latin typeface="Andika"/>
              <a:ea typeface="Andika"/>
              <a:cs typeface="Andika"/>
              <a:sym typeface="Andika"/>
            </a:endParaRPr>
          </a:p>
          <a:p>
            <a:pPr indent="0" lvl="0" marL="0" rtl="0" algn="ctr">
              <a:spcBef>
                <a:spcPts val="0"/>
              </a:spcBef>
              <a:spcAft>
                <a:spcPts val="0"/>
              </a:spcAft>
              <a:buNone/>
            </a:pPr>
            <a:r>
              <a:rPr i="1" lang="en" sz="1800">
                <a:solidFill>
                  <a:srgbClr val="FFFFFF"/>
                </a:solidFill>
                <a:latin typeface="Andika"/>
                <a:ea typeface="Andika"/>
                <a:cs typeface="Andika"/>
                <a:sym typeface="Andika"/>
              </a:rPr>
              <a:t>only in the </a:t>
            </a:r>
            <a:endParaRPr i="1" sz="1800">
              <a:solidFill>
                <a:srgbClr val="FFFFFF"/>
              </a:solidFill>
              <a:latin typeface="Andika"/>
              <a:ea typeface="Andika"/>
              <a:cs typeface="Andika"/>
              <a:sym typeface="Andika"/>
            </a:endParaRPr>
          </a:p>
          <a:p>
            <a:pPr indent="0" lvl="0" marL="0" rtl="0" algn="ctr">
              <a:spcBef>
                <a:spcPts val="0"/>
              </a:spcBef>
              <a:spcAft>
                <a:spcPts val="0"/>
              </a:spcAft>
              <a:buNone/>
            </a:pPr>
            <a:r>
              <a:rPr i="1" lang="en" sz="1800">
                <a:solidFill>
                  <a:srgbClr val="FFFFFF"/>
                </a:solidFill>
                <a:latin typeface="Andika"/>
                <a:ea typeface="Andika"/>
                <a:cs typeface="Andika"/>
                <a:sym typeface="Andika"/>
              </a:rPr>
              <a:t>United States Air Force."</a:t>
            </a:r>
            <a:endParaRPr i="1" sz="2500">
              <a:solidFill>
                <a:srgbClr val="FFFFFF"/>
              </a:solidFill>
              <a:latin typeface="Andika"/>
              <a:ea typeface="Andika"/>
              <a:cs typeface="Andika"/>
              <a:sym typeface="Andika"/>
            </a:endParaRPr>
          </a:p>
        </p:txBody>
      </p:sp>
      <p:pic>
        <p:nvPicPr>
          <p:cNvPr descr="IMG_1939.JPG" id="125" name="Shape 125"/>
          <p:cNvPicPr preferRelativeResize="0"/>
          <p:nvPr/>
        </p:nvPicPr>
        <p:blipFill rotWithShape="1">
          <a:blip r:embed="rId4">
            <a:alphaModFix/>
          </a:blip>
          <a:srcRect b="10080" l="0" r="2296" t="7356"/>
          <a:stretch/>
        </p:blipFill>
        <p:spPr>
          <a:xfrm>
            <a:off x="92025" y="170750"/>
            <a:ext cx="3330501" cy="21106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Dark">
  <a:themeElements>
    <a:clrScheme name="Simple Dark">
      <a:dk1>
        <a:srgbClr val="FFFFFF"/>
      </a:dk1>
      <a:lt1>
        <a:srgbClr val="212121"/>
      </a:lt1>
      <a:dk2>
        <a:srgbClr val="303030"/>
      </a:dk2>
      <a:lt2>
        <a:srgbClr val="ADADAD"/>
      </a:lt2>
      <a:accent1>
        <a:srgbClr val="009688"/>
      </a:accent1>
      <a:accent2>
        <a:srgbClr val="EEEEEE"/>
      </a:accent2>
      <a:accent3>
        <a:srgbClr val="78909C"/>
      </a:accent3>
      <a:accent4>
        <a:srgbClr val="FFAB40"/>
      </a:accent4>
      <a:accent5>
        <a:srgbClr val="4DD0E1"/>
      </a:accent5>
      <a:accent6>
        <a:srgbClr val="EEFF41"/>
      </a:accent6>
      <a:hlink>
        <a:srgbClr val="4DD0E1"/>
      </a:hlink>
      <a:folHlink>
        <a:srgbClr val="4DD0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